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1"/>
  </p:notesMasterIdLst>
  <p:sldIdLst>
    <p:sldId id="256" r:id="rId2"/>
    <p:sldId id="363" r:id="rId3"/>
    <p:sldId id="368" r:id="rId4"/>
    <p:sldId id="372" r:id="rId5"/>
    <p:sldId id="278" r:id="rId6"/>
    <p:sldId id="374" r:id="rId7"/>
    <p:sldId id="375" r:id="rId8"/>
    <p:sldId id="376" r:id="rId9"/>
    <p:sldId id="373" r:id="rId10"/>
  </p:sldIdLst>
  <p:sldSz cx="9144000" cy="6858000" type="screen4x3"/>
  <p:notesSz cx="7099300" cy="102235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1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8" autoAdjust="0"/>
    <p:restoredTop sz="94660" autoAdjust="0"/>
  </p:normalViewPr>
  <p:slideViewPr>
    <p:cSldViewPr>
      <p:cViewPr>
        <p:scale>
          <a:sx n="70" d="100"/>
          <a:sy n="70" d="100"/>
        </p:scale>
        <p:origin x="1434" y="10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6" y="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540" y="-120"/>
      </p:cViewPr>
      <p:guideLst>
        <p:guide orient="horz" pos="2961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https://esgstrategy.sharepoint.com/research/publications/2014/2014%20IT%20Spending%20Intentions/Graphics/ESG%20Research%202014%20IT%20Spending%20Intentions%20Survey%20Graphic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486190054057801"/>
          <c:y val="0.16778013669792999"/>
          <c:w val="0.439836146309526"/>
          <c:h val="0.779101929664934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'Business and IT Initiatives'!$U$39:$U$48</c:f>
              <c:strCache>
                <c:ptCount val="10"/>
                <c:pt idx="0">
                  <c:v>Data center consolidation</c:v>
                </c:pt>
                <c:pt idx="1">
                  <c:v>Business intelligence/data analytics initiatives</c:v>
                </c:pt>
                <c:pt idx="2">
                  <c:v>Major application deployments or upgrades </c:v>
                </c:pt>
                <c:pt idx="3">
                  <c:v>Regulatory compliance initiatives</c:v>
                </c:pt>
                <c:pt idx="4">
                  <c:v>Use cloud infrastructure services</c:v>
                </c:pt>
                <c:pt idx="5">
                  <c:v>Desktop virtualization</c:v>
                </c:pt>
                <c:pt idx="6">
                  <c:v>Manage data growth</c:v>
                </c:pt>
                <c:pt idx="7">
                  <c:v>Improve data backup and recovery</c:v>
                </c:pt>
                <c:pt idx="8">
                  <c:v>Increased use of server virtualization</c:v>
                </c:pt>
                <c:pt idx="9">
                  <c:v>Information security initiatives</c:v>
                </c:pt>
              </c:strCache>
            </c:strRef>
          </c:cat>
          <c:val>
            <c:numRef>
              <c:f>'Business and IT Initiatives'!$V$39:$V$48</c:f>
              <c:numCache>
                <c:formatCode>0%</c:formatCode>
                <c:ptCount val="10"/>
                <c:pt idx="0">
                  <c:v>0.22</c:v>
                </c:pt>
                <c:pt idx="1">
                  <c:v>0.23</c:v>
                </c:pt>
                <c:pt idx="2">
                  <c:v>0.23</c:v>
                </c:pt>
                <c:pt idx="3">
                  <c:v>0.23</c:v>
                </c:pt>
                <c:pt idx="4">
                  <c:v>0.23</c:v>
                </c:pt>
                <c:pt idx="5">
                  <c:v>0.24</c:v>
                </c:pt>
                <c:pt idx="6">
                  <c:v>0.25</c:v>
                </c:pt>
                <c:pt idx="7">
                  <c:v>0.28999999999999998</c:v>
                </c:pt>
                <c:pt idx="8">
                  <c:v>0.32</c:v>
                </c:pt>
                <c:pt idx="9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8776368"/>
        <c:axId val="1368776912"/>
      </c:barChart>
      <c:catAx>
        <c:axId val="1368776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sl-SI"/>
          </a:p>
        </c:txPr>
        <c:crossAx val="136877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8776912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/>
            </a:pPr>
            <a:endParaRPr lang="sl-SI"/>
          </a:p>
        </c:txPr>
        <c:crossAx val="1368776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l-S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0.10811</cdr:x>
      <cdr:y>0.31848</cdr:y>
    </cdr:from>
    <cdr:to>
      <cdr:x>1</cdr:x>
      <cdr:y>0.39162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914400" y="1659137"/>
          <a:ext cx="7543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92D05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2"/>
            </a:buClr>
            <a:buSzTx/>
            <a:buFont typeface="Wingdings 2" pitchFamily="18" charset="2"/>
            <a:buNone/>
            <a:tabLst/>
          </a:pPr>
          <a:endParaRPr kumimoji="0" lang="en-US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35025"/>
            <a:ext cx="5495925" cy="412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87400" y="5221288"/>
            <a:ext cx="6303963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194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59288" y="0"/>
            <a:ext cx="34194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444163"/>
            <a:ext cx="34194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59288" y="10444163"/>
            <a:ext cx="34194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22C8603-BD70-40E3-98FF-E3D8D31FFBD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69499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F0CF7E1F-F182-4B6A-9065-BC4BB89A67B4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BE2449D-29CF-4ACB-A662-27F64D7DFBF5}" type="slidenum">
              <a:rPr lang="en-US" altLang="sl-SI" sz="1400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en-US" altLang="sl-SI" sz="14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5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2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13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3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60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4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09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5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3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6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58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7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365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8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4389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9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06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3102-AD23-4BFF-87AE-61567A0BE8E3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B047-8A59-4D42-9CB7-09D08CC3C9E2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680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ABC42-E576-4B96-A2BC-C9DCC9DAE463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9938-DBC6-421E-8B3A-E388AA1E3B28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377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B64A-A574-4632-8FB6-30501D3E1ACB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66F7-0335-42FC-8C1F-EF68052F2B3E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6925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1663" cy="1427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650C-F100-488F-BB45-BFECAB47B4B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7241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5725-E820-4B2A-A81C-15E6A453397F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D28A-2AB6-4EFD-AEA3-770634B3976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7960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B90A-5AB2-4BF4-8147-F4CADCC03FE3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23A1-D478-4C80-9A24-4A5406DB7821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8679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CF7D-CB0D-4FDB-902B-9E5CD56B2F3F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3D04-F57B-40B9-A40C-96000B118527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69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5614-9033-4786-9235-17DD4EEE6651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ADD4-991C-46A8-8A4F-29071AF676BC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3634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D299-E27D-455F-9667-E019E6CEA2DD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0B03-13A4-42C0-973D-FEC3EB201D8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2059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A9CB-1752-48C5-8105-E376DCE212C0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ECB5-4ABF-4D84-9F9B-95481C3D510F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550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1C62-8F5A-4581-84EA-8C88B3391AE6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8DAC-34BD-456C-86AF-06D0E06D5BF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841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8DDE-8CD0-4E97-98D0-8F413940748F}" type="datetime1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24D5-A247-43D5-9609-E03E6044FD3E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7749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32173FB-1AB4-4E32-A9B3-6E3BFA7E3CEF}" type="datetimeFigureOut">
              <a:rPr lang="sl-SI"/>
              <a:pPr>
                <a:defRPr/>
              </a:pPr>
              <a:t>19.2.2015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7B059F3-237A-4755-B160-B94E47433A1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user/SnapCreatorTV" TargetMode="External"/><Relationship Id="rId5" Type="http://schemas.openxmlformats.org/officeDocument/2006/relationships/hyperlink" Target="http://community.netapp.com/t5/Backup-and-Restore-Articles-and-Resources/What-is-Snap-Creator/ta-p/85555" TargetMode="External"/><Relationship Id="rId4" Type="http://schemas.openxmlformats.org/officeDocument/2006/relationships/hyperlink" Target="https://www.eigenmagic.com/NetAppZAP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975" y="-171450"/>
            <a:ext cx="9505950" cy="7129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4725144"/>
            <a:ext cx="70567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chemeClr val="bg1"/>
                </a:solidFill>
              </a:rPr>
              <a:t>NetApp </a:t>
            </a:r>
            <a:r>
              <a:rPr lang="sl-SI" sz="3200" dirty="0" smtClean="0">
                <a:solidFill>
                  <a:schemeClr val="bg1"/>
                </a:solidFill>
              </a:rPr>
              <a:t>Snapcreator</a:t>
            </a:r>
          </a:p>
          <a:p>
            <a:r>
              <a:rPr lang="sl-SI" sz="2000" dirty="0" smtClean="0">
                <a:solidFill>
                  <a:schemeClr val="bg1"/>
                </a:solidFill>
              </a:rPr>
              <a:t>Matej </a:t>
            </a:r>
            <a:r>
              <a:rPr lang="sl-SI" sz="2000" dirty="0" smtClean="0">
                <a:solidFill>
                  <a:schemeClr val="bg1"/>
                </a:solidFill>
              </a:rPr>
              <a:t>Moškon</a:t>
            </a:r>
            <a:endParaRPr lang="sl-SI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1554163"/>
            <a:ext cx="8504238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Backup izzivi (interaktivno)</a:t>
            </a:r>
            <a:endParaRPr lang="sl-SI" altLang="sl-SI" dirty="0" smtClean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NetApp Snapshot tehnologija</a:t>
            </a:r>
            <a:endParaRPr lang="sl-SI" altLang="sl-SI" dirty="0" smtClean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Predstavitev okolja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Primeri uporabe</a:t>
            </a:r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sl-SI" altLang="sl-SI" dirty="0" smtClean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928" y="3659347"/>
            <a:ext cx="5092674" cy="309639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5363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200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Top 10 IT prioritet v letu 2014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038838"/>
              </p:ext>
            </p:extLst>
          </p:nvPr>
        </p:nvGraphicFramePr>
        <p:xfrm>
          <a:off x="107504" y="789781"/>
          <a:ext cx="8458200" cy="5209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6342618"/>
            <a:ext cx="2763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Vir: Enterprise Strategy Group, Inc., 2014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13141041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NetApp Snapshot (kdo razliži za nagrado)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" y="1554163"/>
            <a:ext cx="8504238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250 snapshotov / volume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Block-level incremental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Brez vpliva na performanse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Izvor podatkov za: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Snaprestore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Snapmirror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Snapvault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Clone</a:t>
            </a:r>
          </a:p>
          <a:p>
            <a:pPr>
              <a:lnSpc>
                <a:spcPct val="150000"/>
              </a:lnSpc>
              <a:tabLst/>
              <a:defRPr/>
            </a:pPr>
            <a:endParaRPr lang="sl-SI" altLang="sl-SI" dirty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  <a:p>
            <a:pPr lvl="0">
              <a:lnSpc>
                <a:spcPct val="150000"/>
              </a:lnSpc>
              <a:tabLst/>
              <a:defRPr/>
            </a:pP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</p:txBody>
      </p:sp>
      <p:pic>
        <p:nvPicPr>
          <p:cNvPr id="3074" name="Picture 2" descr="https://library.netapp.com/ecmdocs/ECMP1217281/html/GUID-B0DB3505-12D8-4C0E-A6F1-A2B0D1BC384C-low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47720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102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Zagotavljanje konsistenčnosti podatkov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57200" y="1554163"/>
            <a:ext cx="8504238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Konsistenčnost datotečnega sistema</a:t>
            </a: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Microsoft Windows - NTFS</a:t>
            </a: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VMware - VMFS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LINUX - EXT3, EXT4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UNIX - UFS, JFS, ....</a:t>
            </a: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Konsistenčnost aplikacij („Log Based“):</a:t>
            </a: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MS SQL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Oracle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MySQL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Exchange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SAP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.......</a:t>
            </a: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</p:txBody>
      </p:sp>
      <p:pic>
        <p:nvPicPr>
          <p:cNvPr id="2060" name="Picture 12" descr="https://www.ibm.com/developerworks/community/groups/service/html/image?communityUuid=fc834388-7630-4b28-9abd-2f6e702b7df7&amp;displayDefault=true&amp;lastMod=13656099810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06190"/>
            <a:ext cx="10287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g1.findthebest.com/sites/default/files/754/media/images/MaxDB_16785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84114"/>
            <a:ext cx="22574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mysql.com/common/logos/logo-mysql-170x11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291" y="5546831"/>
            <a:ext cx="161925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seeklogo.com/images/O/Oracle-logo-430F2F9F33-seeklogo.com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36648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mail2web.com/blog/wp-content/uploads/2010/03/microsoft-exchange-log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396" y="1284372"/>
            <a:ext cx="16954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www.forpsicloud.com/Images/Technology/vmware-logo.aspx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441" y="5172047"/>
            <a:ext cx="22383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microsoft.com/resources/TechNet/en-us/SQLServer/Guides/MScom/img/SQLServerLogo_25perce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65174"/>
            <a:ext cx="1887579" cy="50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brouwersystemsgroup.com/wp-content/uploads/2010/07/oldfedora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361" y="4594402"/>
            <a:ext cx="1794044" cy="134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NetApp Snapcreator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1554163"/>
            <a:ext cx="8504238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Razvojno orodje za integracijo z NetApp Snapshot / Snaprestore tehnologijo (Phyton)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Brezplačna licenca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Out of Box rešitve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Integracija za hišne aplikacije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r>
              <a:rPr lang="sl-SI" altLang="sl-SI" dirty="0" smtClean="0">
                <a:solidFill>
                  <a:prstClr val="black"/>
                </a:solidFill>
                <a:latin typeface="Calibri"/>
                <a:cs typeface="Arial Unicode MS" pitchFamily="34" charset="-128"/>
              </a:rPr>
              <a:t>NetApp Web Framework (GUI)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  <a:defRPr/>
            </a:pPr>
            <a:endParaRPr lang="sl-SI" altLang="sl-SI" dirty="0" smtClean="0">
              <a:solidFill>
                <a:prstClr val="black"/>
              </a:solidFill>
              <a:latin typeface="Calibri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0386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Snapcreator okolje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rapezoid 3"/>
          <p:cNvSpPr/>
          <p:nvPr/>
        </p:nvSpPr>
        <p:spPr bwMode="auto">
          <a:xfrm rot="10800000">
            <a:off x="-354955" y="2217578"/>
            <a:ext cx="7858125" cy="1985456"/>
          </a:xfrm>
          <a:prstGeom prst="trapezoid">
            <a:avLst>
              <a:gd name="adj" fmla="val 197892"/>
            </a:avLst>
          </a:prstGeom>
          <a:gradFill flip="none" rotWithShape="1">
            <a:gsLst>
              <a:gs pos="2000">
                <a:srgbClr val="91CBE0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 2" pitchFamily="-106" charset="2"/>
              <a:buNone/>
              <a:defRPr/>
            </a:pPr>
            <a:endParaRPr lang="en-US" dirty="0">
              <a:latin typeface="Arial" pitchFamily="-106" charset="0"/>
            </a:endParaRPr>
          </a:p>
        </p:txBody>
      </p:sp>
      <p:sp>
        <p:nvSpPr>
          <p:cNvPr id="5" name="Trapezoid 4"/>
          <p:cNvSpPr/>
          <p:nvPr/>
        </p:nvSpPr>
        <p:spPr bwMode="auto">
          <a:xfrm rot="10800000">
            <a:off x="94784" y="1906352"/>
            <a:ext cx="7141040" cy="2189217"/>
          </a:xfrm>
          <a:prstGeom prst="trapezoid">
            <a:avLst>
              <a:gd name="adj" fmla="val 163096"/>
            </a:avLst>
          </a:prstGeom>
          <a:gradFill flip="none" rotWithShape="1">
            <a:gsLst>
              <a:gs pos="19000">
                <a:srgbClr val="91CBE0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 2" pitchFamily="-106" charset="2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" name="Trapezoid 5"/>
          <p:cNvSpPr/>
          <p:nvPr/>
        </p:nvSpPr>
        <p:spPr bwMode="auto">
          <a:xfrm rot="10800000">
            <a:off x="903211" y="1646709"/>
            <a:ext cx="5455678" cy="1916446"/>
          </a:xfrm>
          <a:prstGeom prst="trapezoid">
            <a:avLst>
              <a:gd name="adj" fmla="val 119592"/>
            </a:avLst>
          </a:prstGeom>
          <a:gradFill flip="none" rotWithShape="1">
            <a:gsLst>
              <a:gs pos="19000">
                <a:srgbClr val="91CBE0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 2" pitchFamily="-106" charset="2"/>
              <a:buNone/>
              <a:defRPr/>
            </a:pPr>
            <a:endParaRPr lang="en-US">
              <a:latin typeface="Arial" pitchFamily="-106" charset="0"/>
            </a:endParaRPr>
          </a:p>
        </p:txBody>
      </p:sp>
      <p:pic>
        <p:nvPicPr>
          <p:cNvPr id="7" name="Picture 99" descr="FAS3050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369" y="5245835"/>
            <a:ext cx="6191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2" descr="SnapMirror-lef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6357" y="5304572"/>
            <a:ext cx="487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834249" y="5972909"/>
            <a:ext cx="1617074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z="1400" b="1" dirty="0">
                <a:latin typeface="Verdana" charset="0"/>
              </a:rPr>
              <a:t>NetApp Snapshots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319691" y="5768122"/>
            <a:ext cx="1604542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latin typeface="Verdana" charset="0"/>
              </a:rPr>
              <a:t>SnapVault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latin typeface="Verdana" charset="0"/>
              </a:rPr>
              <a:t>SnapMirror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latin typeface="Verdana" charset="0"/>
              </a:rPr>
              <a:t>OSSV</a:t>
            </a:r>
          </a:p>
        </p:txBody>
      </p:sp>
      <p:pic>
        <p:nvPicPr>
          <p:cNvPr id="11" name="Picture 139" descr="Snapshot-Copies-lef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5057" y="5961797"/>
            <a:ext cx="374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9" descr="SnapVault-lef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5482" y="5320447"/>
            <a:ext cx="52546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1" descr="FAS3050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0582" y="5217260"/>
            <a:ext cx="6175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9" descr="Snapshot-Copies-lef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19" y="6004660"/>
            <a:ext cx="374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01"/>
          <p:cNvCxnSpPr>
            <a:cxnSpLocks noChangeShapeType="1"/>
          </p:cNvCxnSpPr>
          <p:nvPr/>
        </p:nvCxnSpPr>
        <p:spPr bwMode="auto">
          <a:xfrm>
            <a:off x="3920005" y="5793524"/>
            <a:ext cx="2079867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6" name="Picture 214" descr="Deduplication.g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4607" y="6018947"/>
            <a:ext cx="5953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4" descr="Deduplication.g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8132" y="6049110"/>
            <a:ext cx="56356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84"/>
          <p:cNvGrpSpPr>
            <a:grpSpLocks/>
          </p:cNvGrpSpPr>
          <p:nvPr/>
        </p:nvGrpSpPr>
        <p:grpSpPr bwMode="auto">
          <a:xfrm>
            <a:off x="2732107" y="5260122"/>
            <a:ext cx="422275" cy="446088"/>
            <a:chOff x="142" y="163"/>
            <a:chExt cx="648" cy="745"/>
          </a:xfrm>
        </p:grpSpPr>
        <p:sp>
          <p:nvSpPr>
            <p:cNvPr id="19" name="Freeform 85"/>
            <p:cNvSpPr>
              <a:spLocks/>
            </p:cNvSpPr>
            <p:nvPr/>
          </p:nvSpPr>
          <p:spPr bwMode="black">
            <a:xfrm>
              <a:off x="142" y="761"/>
              <a:ext cx="106" cy="120"/>
            </a:xfrm>
            <a:custGeom>
              <a:avLst/>
              <a:gdLst>
                <a:gd name="T0" fmla="*/ 0 w 106"/>
                <a:gd name="T1" fmla="*/ 0 h 120"/>
                <a:gd name="T2" fmla="*/ 24 w 106"/>
                <a:gd name="T3" fmla="*/ 0 h 120"/>
                <a:gd name="T4" fmla="*/ 80 w 106"/>
                <a:gd name="T5" fmla="*/ 74 h 120"/>
                <a:gd name="T6" fmla="*/ 80 w 106"/>
                <a:gd name="T7" fmla="*/ 0 h 120"/>
                <a:gd name="T8" fmla="*/ 106 w 106"/>
                <a:gd name="T9" fmla="*/ 0 h 120"/>
                <a:gd name="T10" fmla="*/ 106 w 106"/>
                <a:gd name="T11" fmla="*/ 120 h 120"/>
                <a:gd name="T12" fmla="*/ 84 w 106"/>
                <a:gd name="T13" fmla="*/ 120 h 120"/>
                <a:gd name="T14" fmla="*/ 26 w 106"/>
                <a:gd name="T15" fmla="*/ 44 h 120"/>
                <a:gd name="T16" fmla="*/ 26 w 106"/>
                <a:gd name="T17" fmla="*/ 120 h 120"/>
                <a:gd name="T18" fmla="*/ 0 w 106"/>
                <a:gd name="T19" fmla="*/ 120 h 120"/>
                <a:gd name="T20" fmla="*/ 0 w 106"/>
                <a:gd name="T21" fmla="*/ 0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6"/>
                <a:gd name="T34" fmla="*/ 0 h 120"/>
                <a:gd name="T35" fmla="*/ 106 w 106"/>
                <a:gd name="T36" fmla="*/ 120 h 1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6" h="120">
                  <a:moveTo>
                    <a:pt x="0" y="0"/>
                  </a:moveTo>
                  <a:lnTo>
                    <a:pt x="24" y="0"/>
                  </a:lnTo>
                  <a:lnTo>
                    <a:pt x="80" y="74"/>
                  </a:lnTo>
                  <a:lnTo>
                    <a:pt x="80" y="0"/>
                  </a:lnTo>
                  <a:lnTo>
                    <a:pt x="106" y="0"/>
                  </a:lnTo>
                  <a:lnTo>
                    <a:pt x="106" y="120"/>
                  </a:lnTo>
                  <a:lnTo>
                    <a:pt x="84" y="120"/>
                  </a:lnTo>
                  <a:lnTo>
                    <a:pt x="26" y="44"/>
                  </a:lnTo>
                  <a:lnTo>
                    <a:pt x="26" y="120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6"/>
            <p:cNvSpPr>
              <a:spLocks noEditPoints="1"/>
            </p:cNvSpPr>
            <p:nvPr/>
          </p:nvSpPr>
          <p:spPr bwMode="black">
            <a:xfrm>
              <a:off x="260" y="786"/>
              <a:ext cx="90" cy="97"/>
            </a:xfrm>
            <a:custGeom>
              <a:avLst/>
              <a:gdLst>
                <a:gd name="T0" fmla="*/ 0 w 107"/>
                <a:gd name="T1" fmla="*/ 10 h 114"/>
                <a:gd name="T2" fmla="*/ 0 w 107"/>
                <a:gd name="T3" fmla="*/ 10 h 114"/>
                <a:gd name="T4" fmla="*/ 8 w 107"/>
                <a:gd name="T5" fmla="*/ 0 h 114"/>
                <a:gd name="T6" fmla="*/ 16 w 107"/>
                <a:gd name="T7" fmla="*/ 10 h 114"/>
                <a:gd name="T8" fmla="*/ 16 w 107"/>
                <a:gd name="T9" fmla="*/ 12 h 114"/>
                <a:gd name="T10" fmla="*/ 5 w 107"/>
                <a:gd name="T11" fmla="*/ 12 h 114"/>
                <a:gd name="T12" fmla="*/ 8 w 107"/>
                <a:gd name="T13" fmla="*/ 16 h 114"/>
                <a:gd name="T14" fmla="*/ 12 w 107"/>
                <a:gd name="T15" fmla="*/ 14 h 114"/>
                <a:gd name="T16" fmla="*/ 15 w 107"/>
                <a:gd name="T17" fmla="*/ 16 h 114"/>
                <a:gd name="T18" fmla="*/ 8 w 107"/>
                <a:gd name="T19" fmla="*/ 19 h 114"/>
                <a:gd name="T20" fmla="*/ 0 w 107"/>
                <a:gd name="T21" fmla="*/ 10 h 114"/>
                <a:gd name="T22" fmla="*/ 12 w 107"/>
                <a:gd name="T23" fmla="*/ 9 h 114"/>
                <a:gd name="T24" fmla="*/ 8 w 107"/>
                <a:gd name="T25" fmla="*/ 4 h 114"/>
                <a:gd name="T26" fmla="*/ 5 w 107"/>
                <a:gd name="T27" fmla="*/ 9 h 114"/>
                <a:gd name="T28" fmla="*/ 12 w 107"/>
                <a:gd name="T29" fmla="*/ 9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7"/>
                <a:gd name="T46" fmla="*/ 0 h 114"/>
                <a:gd name="T47" fmla="*/ 107 w 10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7" h="114">
                  <a:moveTo>
                    <a:pt x="0" y="58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2" y="0"/>
                    <a:pt x="54" y="0"/>
                  </a:cubicBezTo>
                  <a:cubicBezTo>
                    <a:pt x="91" y="0"/>
                    <a:pt x="107" y="29"/>
                    <a:pt x="107" y="60"/>
                  </a:cubicBezTo>
                  <a:cubicBezTo>
                    <a:pt x="107" y="62"/>
                    <a:pt x="107" y="65"/>
                    <a:pt x="107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4" y="82"/>
                    <a:pt x="44" y="90"/>
                    <a:pt x="57" y="90"/>
                  </a:cubicBezTo>
                  <a:cubicBezTo>
                    <a:pt x="68" y="90"/>
                    <a:pt x="75" y="86"/>
                    <a:pt x="84" y="78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92" y="107"/>
                    <a:pt x="77" y="114"/>
                    <a:pt x="57" y="114"/>
                  </a:cubicBezTo>
                  <a:cubicBezTo>
                    <a:pt x="24" y="114"/>
                    <a:pt x="0" y="91"/>
                    <a:pt x="0" y="58"/>
                  </a:cubicBezTo>
                  <a:close/>
                  <a:moveTo>
                    <a:pt x="77" y="49"/>
                  </a:moveTo>
                  <a:cubicBezTo>
                    <a:pt x="75" y="35"/>
                    <a:pt x="67" y="25"/>
                    <a:pt x="54" y="25"/>
                  </a:cubicBezTo>
                  <a:cubicBezTo>
                    <a:pt x="41" y="25"/>
                    <a:pt x="33" y="35"/>
                    <a:pt x="30" y="49"/>
                  </a:cubicBezTo>
                  <a:lnTo>
                    <a:pt x="77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7"/>
            <p:cNvSpPr>
              <a:spLocks/>
            </p:cNvSpPr>
            <p:nvPr/>
          </p:nvSpPr>
          <p:spPr bwMode="black">
            <a:xfrm>
              <a:off x="355" y="766"/>
              <a:ext cx="59" cy="117"/>
            </a:xfrm>
            <a:custGeom>
              <a:avLst/>
              <a:gdLst>
                <a:gd name="T0" fmla="*/ 3 w 70"/>
                <a:gd name="T1" fmla="*/ 15 h 140"/>
                <a:gd name="T2" fmla="*/ 3 w 70"/>
                <a:gd name="T3" fmla="*/ 8 h 140"/>
                <a:gd name="T4" fmla="*/ 0 w 70"/>
                <a:gd name="T5" fmla="*/ 8 h 140"/>
                <a:gd name="T6" fmla="*/ 0 w 70"/>
                <a:gd name="T7" fmla="*/ 4 h 140"/>
                <a:gd name="T8" fmla="*/ 3 w 70"/>
                <a:gd name="T9" fmla="*/ 4 h 140"/>
                <a:gd name="T10" fmla="*/ 3 w 70"/>
                <a:gd name="T11" fmla="*/ 0 h 140"/>
                <a:gd name="T12" fmla="*/ 7 w 70"/>
                <a:gd name="T13" fmla="*/ 0 h 140"/>
                <a:gd name="T14" fmla="*/ 7 w 70"/>
                <a:gd name="T15" fmla="*/ 4 h 140"/>
                <a:gd name="T16" fmla="*/ 11 w 70"/>
                <a:gd name="T17" fmla="*/ 4 h 140"/>
                <a:gd name="T18" fmla="*/ 11 w 70"/>
                <a:gd name="T19" fmla="*/ 8 h 140"/>
                <a:gd name="T20" fmla="*/ 7 w 70"/>
                <a:gd name="T21" fmla="*/ 8 h 140"/>
                <a:gd name="T22" fmla="*/ 7 w 70"/>
                <a:gd name="T23" fmla="*/ 13 h 140"/>
                <a:gd name="T24" fmla="*/ 8 w 70"/>
                <a:gd name="T25" fmla="*/ 16 h 140"/>
                <a:gd name="T26" fmla="*/ 11 w 70"/>
                <a:gd name="T27" fmla="*/ 15 h 140"/>
                <a:gd name="T28" fmla="*/ 11 w 70"/>
                <a:gd name="T29" fmla="*/ 19 h 140"/>
                <a:gd name="T30" fmla="*/ 7 w 70"/>
                <a:gd name="T31" fmla="*/ 19 h 140"/>
                <a:gd name="T32" fmla="*/ 3 w 70"/>
                <a:gd name="T33" fmla="*/ 15 h 1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40"/>
                <a:gd name="T53" fmla="*/ 70 w 70"/>
                <a:gd name="T54" fmla="*/ 140 h 1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40">
                  <a:moveTo>
                    <a:pt x="13" y="107"/>
                  </a:moveTo>
                  <a:cubicBezTo>
                    <a:pt x="13" y="55"/>
                    <a:pt x="13" y="55"/>
                    <a:pt x="13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4" y="109"/>
                    <a:pt x="47" y="112"/>
                    <a:pt x="54" y="112"/>
                  </a:cubicBezTo>
                  <a:cubicBezTo>
                    <a:pt x="60" y="112"/>
                    <a:pt x="65" y="111"/>
                    <a:pt x="69" y="109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63" y="137"/>
                    <a:pt x="55" y="140"/>
                    <a:pt x="45" y="140"/>
                  </a:cubicBezTo>
                  <a:cubicBezTo>
                    <a:pt x="26" y="140"/>
                    <a:pt x="13" y="132"/>
                    <a:pt x="13" y="1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8"/>
            <p:cNvSpPr>
              <a:spLocks noEditPoints="1"/>
            </p:cNvSpPr>
            <p:nvPr/>
          </p:nvSpPr>
          <p:spPr bwMode="black">
            <a:xfrm>
              <a:off x="552" y="786"/>
              <a:ext cx="95" cy="122"/>
            </a:xfrm>
            <a:custGeom>
              <a:avLst/>
              <a:gdLst>
                <a:gd name="T0" fmla="*/ 0 w 115"/>
                <a:gd name="T1" fmla="*/ 2 h 145"/>
                <a:gd name="T2" fmla="*/ 4 w 115"/>
                <a:gd name="T3" fmla="*/ 2 h 145"/>
                <a:gd name="T4" fmla="*/ 4 w 115"/>
                <a:gd name="T5" fmla="*/ 3 h 145"/>
                <a:gd name="T6" fmla="*/ 8 w 115"/>
                <a:gd name="T7" fmla="*/ 0 h 145"/>
                <a:gd name="T8" fmla="*/ 14 w 115"/>
                <a:gd name="T9" fmla="*/ 8 h 145"/>
                <a:gd name="T10" fmla="*/ 14 w 115"/>
                <a:gd name="T11" fmla="*/ 8 h 145"/>
                <a:gd name="T12" fmla="*/ 8 w 115"/>
                <a:gd name="T13" fmla="*/ 17 h 145"/>
                <a:gd name="T14" fmla="*/ 4 w 115"/>
                <a:gd name="T15" fmla="*/ 14 h 145"/>
                <a:gd name="T16" fmla="*/ 4 w 115"/>
                <a:gd name="T17" fmla="*/ 21 h 145"/>
                <a:gd name="T18" fmla="*/ 0 w 115"/>
                <a:gd name="T19" fmla="*/ 21 h 145"/>
                <a:gd name="T20" fmla="*/ 0 w 115"/>
                <a:gd name="T21" fmla="*/ 2 h 145"/>
                <a:gd name="T22" fmla="*/ 10 w 115"/>
                <a:gd name="T23" fmla="*/ 8 h 145"/>
                <a:gd name="T24" fmla="*/ 10 w 115"/>
                <a:gd name="T25" fmla="*/ 8 h 145"/>
                <a:gd name="T26" fmla="*/ 7 w 115"/>
                <a:gd name="T27" fmla="*/ 4 h 145"/>
                <a:gd name="T28" fmla="*/ 4 w 115"/>
                <a:gd name="T29" fmla="*/ 8 h 145"/>
                <a:gd name="T30" fmla="*/ 4 w 115"/>
                <a:gd name="T31" fmla="*/ 8 h 145"/>
                <a:gd name="T32" fmla="*/ 7 w 115"/>
                <a:gd name="T33" fmla="*/ 13 h 145"/>
                <a:gd name="T34" fmla="*/ 10 w 115"/>
                <a:gd name="T35" fmla="*/ 8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5"/>
                <a:gd name="T55" fmla="*/ 0 h 145"/>
                <a:gd name="T56" fmla="*/ 115 w 115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5" h="145">
                  <a:moveTo>
                    <a:pt x="0" y="2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8" y="8"/>
                    <a:pt x="49" y="0"/>
                    <a:pt x="65" y="0"/>
                  </a:cubicBezTo>
                  <a:cubicBezTo>
                    <a:pt x="91" y="0"/>
                    <a:pt x="115" y="20"/>
                    <a:pt x="115" y="57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115" y="94"/>
                    <a:pt x="91" y="114"/>
                    <a:pt x="65" y="114"/>
                  </a:cubicBezTo>
                  <a:cubicBezTo>
                    <a:pt x="48" y="114"/>
                    <a:pt x="38" y="107"/>
                    <a:pt x="31" y="98"/>
                  </a:cubicBezTo>
                  <a:cubicBezTo>
                    <a:pt x="31" y="145"/>
                    <a:pt x="31" y="145"/>
                    <a:pt x="31" y="145"/>
                  </a:cubicBezTo>
                  <a:cubicBezTo>
                    <a:pt x="0" y="145"/>
                    <a:pt x="0" y="145"/>
                    <a:pt x="0" y="145"/>
                  </a:cubicBezTo>
                  <a:lnTo>
                    <a:pt x="0" y="2"/>
                  </a:ln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39"/>
                    <a:pt x="72" y="27"/>
                    <a:pt x="57" y="27"/>
                  </a:cubicBezTo>
                  <a:cubicBezTo>
                    <a:pt x="43" y="27"/>
                    <a:pt x="30" y="39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76"/>
                    <a:pt x="43" y="88"/>
                    <a:pt x="57" y="88"/>
                  </a:cubicBezTo>
                  <a:cubicBezTo>
                    <a:pt x="72" y="88"/>
                    <a:pt x="84" y="76"/>
                    <a:pt x="84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9"/>
            <p:cNvSpPr>
              <a:spLocks noEditPoints="1"/>
            </p:cNvSpPr>
            <p:nvPr/>
          </p:nvSpPr>
          <p:spPr bwMode="black">
            <a:xfrm>
              <a:off x="658" y="786"/>
              <a:ext cx="98" cy="122"/>
            </a:xfrm>
            <a:custGeom>
              <a:avLst/>
              <a:gdLst>
                <a:gd name="T0" fmla="*/ 0 w 115"/>
                <a:gd name="T1" fmla="*/ 2 h 145"/>
                <a:gd name="T2" fmla="*/ 6 w 115"/>
                <a:gd name="T3" fmla="*/ 2 h 145"/>
                <a:gd name="T4" fmla="*/ 6 w 115"/>
                <a:gd name="T5" fmla="*/ 3 h 145"/>
                <a:gd name="T6" fmla="*/ 11 w 115"/>
                <a:gd name="T7" fmla="*/ 0 h 145"/>
                <a:gd name="T8" fmla="*/ 20 w 115"/>
                <a:gd name="T9" fmla="*/ 8 h 145"/>
                <a:gd name="T10" fmla="*/ 20 w 115"/>
                <a:gd name="T11" fmla="*/ 8 h 145"/>
                <a:gd name="T12" fmla="*/ 11 w 115"/>
                <a:gd name="T13" fmla="*/ 17 h 145"/>
                <a:gd name="T14" fmla="*/ 6 w 115"/>
                <a:gd name="T15" fmla="*/ 14 h 145"/>
                <a:gd name="T16" fmla="*/ 6 w 115"/>
                <a:gd name="T17" fmla="*/ 21 h 145"/>
                <a:gd name="T18" fmla="*/ 0 w 115"/>
                <a:gd name="T19" fmla="*/ 21 h 145"/>
                <a:gd name="T20" fmla="*/ 0 w 115"/>
                <a:gd name="T21" fmla="*/ 2 h 145"/>
                <a:gd name="T22" fmla="*/ 14 w 115"/>
                <a:gd name="T23" fmla="*/ 8 h 145"/>
                <a:gd name="T24" fmla="*/ 14 w 115"/>
                <a:gd name="T25" fmla="*/ 8 h 145"/>
                <a:gd name="T26" fmla="*/ 10 w 115"/>
                <a:gd name="T27" fmla="*/ 4 h 145"/>
                <a:gd name="T28" fmla="*/ 6 w 115"/>
                <a:gd name="T29" fmla="*/ 8 h 145"/>
                <a:gd name="T30" fmla="*/ 6 w 115"/>
                <a:gd name="T31" fmla="*/ 8 h 145"/>
                <a:gd name="T32" fmla="*/ 10 w 115"/>
                <a:gd name="T33" fmla="*/ 13 h 145"/>
                <a:gd name="T34" fmla="*/ 14 w 115"/>
                <a:gd name="T35" fmla="*/ 8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5"/>
                <a:gd name="T55" fmla="*/ 0 h 145"/>
                <a:gd name="T56" fmla="*/ 115 w 115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5" h="145">
                  <a:moveTo>
                    <a:pt x="0" y="2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8" y="8"/>
                    <a:pt x="49" y="0"/>
                    <a:pt x="65" y="0"/>
                  </a:cubicBezTo>
                  <a:cubicBezTo>
                    <a:pt x="90" y="0"/>
                    <a:pt x="115" y="20"/>
                    <a:pt x="115" y="57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115" y="94"/>
                    <a:pt x="91" y="114"/>
                    <a:pt x="65" y="114"/>
                  </a:cubicBezTo>
                  <a:cubicBezTo>
                    <a:pt x="48" y="114"/>
                    <a:pt x="38" y="107"/>
                    <a:pt x="31" y="98"/>
                  </a:cubicBezTo>
                  <a:cubicBezTo>
                    <a:pt x="31" y="145"/>
                    <a:pt x="31" y="145"/>
                    <a:pt x="31" y="145"/>
                  </a:cubicBezTo>
                  <a:cubicBezTo>
                    <a:pt x="0" y="145"/>
                    <a:pt x="0" y="145"/>
                    <a:pt x="0" y="145"/>
                  </a:cubicBezTo>
                  <a:lnTo>
                    <a:pt x="0" y="2"/>
                  </a:ln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39"/>
                    <a:pt x="71" y="27"/>
                    <a:pt x="57" y="27"/>
                  </a:cubicBezTo>
                  <a:cubicBezTo>
                    <a:pt x="42" y="27"/>
                    <a:pt x="30" y="39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76"/>
                    <a:pt x="42" y="88"/>
                    <a:pt x="57" y="88"/>
                  </a:cubicBezTo>
                  <a:cubicBezTo>
                    <a:pt x="71" y="88"/>
                    <a:pt x="84" y="76"/>
                    <a:pt x="84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90"/>
            <p:cNvSpPr>
              <a:spLocks noEditPoints="1"/>
            </p:cNvSpPr>
            <p:nvPr/>
          </p:nvSpPr>
          <p:spPr bwMode="black">
            <a:xfrm>
              <a:off x="421" y="761"/>
              <a:ext cx="123" cy="120"/>
            </a:xfrm>
            <a:custGeom>
              <a:avLst/>
              <a:gdLst>
                <a:gd name="T0" fmla="*/ 50 w 123"/>
                <a:gd name="T1" fmla="*/ 0 h 120"/>
                <a:gd name="T2" fmla="*/ 73 w 123"/>
                <a:gd name="T3" fmla="*/ 0 h 120"/>
                <a:gd name="T4" fmla="*/ 123 w 123"/>
                <a:gd name="T5" fmla="*/ 120 h 120"/>
                <a:gd name="T6" fmla="*/ 96 w 123"/>
                <a:gd name="T7" fmla="*/ 120 h 120"/>
                <a:gd name="T8" fmla="*/ 85 w 123"/>
                <a:gd name="T9" fmla="*/ 93 h 120"/>
                <a:gd name="T10" fmla="*/ 37 w 123"/>
                <a:gd name="T11" fmla="*/ 93 h 120"/>
                <a:gd name="T12" fmla="*/ 26 w 123"/>
                <a:gd name="T13" fmla="*/ 120 h 120"/>
                <a:gd name="T14" fmla="*/ 0 w 123"/>
                <a:gd name="T15" fmla="*/ 120 h 120"/>
                <a:gd name="T16" fmla="*/ 50 w 123"/>
                <a:gd name="T17" fmla="*/ 0 h 120"/>
                <a:gd name="T18" fmla="*/ 77 w 123"/>
                <a:gd name="T19" fmla="*/ 70 h 120"/>
                <a:gd name="T20" fmla="*/ 61 w 123"/>
                <a:gd name="T21" fmla="*/ 31 h 120"/>
                <a:gd name="T22" fmla="*/ 46 w 123"/>
                <a:gd name="T23" fmla="*/ 70 h 120"/>
                <a:gd name="T24" fmla="*/ 77 w 123"/>
                <a:gd name="T25" fmla="*/ 70 h 1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3"/>
                <a:gd name="T40" fmla="*/ 0 h 120"/>
                <a:gd name="T41" fmla="*/ 123 w 123"/>
                <a:gd name="T42" fmla="*/ 120 h 1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3" h="120">
                  <a:moveTo>
                    <a:pt x="50" y="0"/>
                  </a:moveTo>
                  <a:lnTo>
                    <a:pt x="73" y="0"/>
                  </a:lnTo>
                  <a:lnTo>
                    <a:pt x="123" y="120"/>
                  </a:lnTo>
                  <a:lnTo>
                    <a:pt x="96" y="120"/>
                  </a:lnTo>
                  <a:lnTo>
                    <a:pt x="85" y="93"/>
                  </a:lnTo>
                  <a:lnTo>
                    <a:pt x="37" y="93"/>
                  </a:lnTo>
                  <a:lnTo>
                    <a:pt x="26" y="120"/>
                  </a:lnTo>
                  <a:lnTo>
                    <a:pt x="0" y="120"/>
                  </a:lnTo>
                  <a:lnTo>
                    <a:pt x="50" y="0"/>
                  </a:lnTo>
                  <a:close/>
                  <a:moveTo>
                    <a:pt x="77" y="70"/>
                  </a:moveTo>
                  <a:lnTo>
                    <a:pt x="61" y="31"/>
                  </a:lnTo>
                  <a:lnTo>
                    <a:pt x="46" y="70"/>
                  </a:lnTo>
                  <a:lnTo>
                    <a:pt x="77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1"/>
            <p:cNvSpPr>
              <a:spLocks/>
            </p:cNvSpPr>
            <p:nvPr/>
          </p:nvSpPr>
          <p:spPr bwMode="black">
            <a:xfrm>
              <a:off x="142" y="163"/>
              <a:ext cx="609" cy="508"/>
            </a:xfrm>
            <a:custGeom>
              <a:avLst/>
              <a:gdLst>
                <a:gd name="T0" fmla="*/ 0 w 609"/>
                <a:gd name="T1" fmla="*/ 0 h 508"/>
                <a:gd name="T2" fmla="*/ 0 w 609"/>
                <a:gd name="T3" fmla="*/ 508 h 508"/>
                <a:gd name="T4" fmla="*/ 237 w 609"/>
                <a:gd name="T5" fmla="*/ 508 h 508"/>
                <a:gd name="T6" fmla="*/ 237 w 609"/>
                <a:gd name="T7" fmla="*/ 203 h 508"/>
                <a:gd name="T8" fmla="*/ 372 w 609"/>
                <a:gd name="T9" fmla="*/ 203 h 508"/>
                <a:gd name="T10" fmla="*/ 372 w 609"/>
                <a:gd name="T11" fmla="*/ 508 h 508"/>
                <a:gd name="T12" fmla="*/ 609 w 609"/>
                <a:gd name="T13" fmla="*/ 508 h 508"/>
                <a:gd name="T14" fmla="*/ 609 w 609"/>
                <a:gd name="T15" fmla="*/ 0 h 508"/>
                <a:gd name="T16" fmla="*/ 0 w 609"/>
                <a:gd name="T17" fmla="*/ 0 h 5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9"/>
                <a:gd name="T28" fmla="*/ 0 h 508"/>
                <a:gd name="T29" fmla="*/ 609 w 609"/>
                <a:gd name="T30" fmla="*/ 508 h 5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9" h="508">
                  <a:moveTo>
                    <a:pt x="0" y="0"/>
                  </a:moveTo>
                  <a:lnTo>
                    <a:pt x="0" y="508"/>
                  </a:lnTo>
                  <a:lnTo>
                    <a:pt x="237" y="508"/>
                  </a:lnTo>
                  <a:lnTo>
                    <a:pt x="237" y="203"/>
                  </a:lnTo>
                  <a:lnTo>
                    <a:pt x="372" y="203"/>
                  </a:lnTo>
                  <a:lnTo>
                    <a:pt x="372" y="508"/>
                  </a:lnTo>
                  <a:lnTo>
                    <a:pt x="609" y="508"/>
                  </a:lnTo>
                  <a:lnTo>
                    <a:pt x="6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92"/>
            <p:cNvSpPr>
              <a:spLocks noEditPoints="1"/>
            </p:cNvSpPr>
            <p:nvPr/>
          </p:nvSpPr>
          <p:spPr bwMode="black">
            <a:xfrm>
              <a:off x="751" y="790"/>
              <a:ext cx="39" cy="20"/>
            </a:xfrm>
            <a:custGeom>
              <a:avLst/>
              <a:gdLst>
                <a:gd name="T0" fmla="*/ 15 w 39"/>
                <a:gd name="T1" fmla="*/ 3 h 21"/>
                <a:gd name="T2" fmla="*/ 9 w 39"/>
                <a:gd name="T3" fmla="*/ 3 h 21"/>
                <a:gd name="T4" fmla="*/ 9 w 39"/>
                <a:gd name="T5" fmla="*/ 10 h 21"/>
                <a:gd name="T6" fmla="*/ 6 w 39"/>
                <a:gd name="T7" fmla="*/ 10 h 21"/>
                <a:gd name="T8" fmla="*/ 6 w 39"/>
                <a:gd name="T9" fmla="*/ 3 h 21"/>
                <a:gd name="T10" fmla="*/ 0 w 39"/>
                <a:gd name="T11" fmla="*/ 3 h 21"/>
                <a:gd name="T12" fmla="*/ 0 w 39"/>
                <a:gd name="T13" fmla="*/ 0 h 21"/>
                <a:gd name="T14" fmla="*/ 15 w 39"/>
                <a:gd name="T15" fmla="*/ 0 h 21"/>
                <a:gd name="T16" fmla="*/ 15 w 39"/>
                <a:gd name="T17" fmla="*/ 3 h 21"/>
                <a:gd name="T18" fmla="*/ 39 w 39"/>
                <a:gd name="T19" fmla="*/ 10 h 21"/>
                <a:gd name="T20" fmla="*/ 36 w 39"/>
                <a:gd name="T21" fmla="*/ 10 h 21"/>
                <a:gd name="T22" fmla="*/ 36 w 39"/>
                <a:gd name="T23" fmla="*/ 3 h 21"/>
                <a:gd name="T24" fmla="*/ 36 w 39"/>
                <a:gd name="T25" fmla="*/ 3 h 21"/>
                <a:gd name="T26" fmla="*/ 30 w 39"/>
                <a:gd name="T27" fmla="*/ 10 h 21"/>
                <a:gd name="T28" fmla="*/ 27 w 39"/>
                <a:gd name="T29" fmla="*/ 10 h 21"/>
                <a:gd name="T30" fmla="*/ 22 w 39"/>
                <a:gd name="T31" fmla="*/ 3 h 21"/>
                <a:gd name="T32" fmla="*/ 22 w 39"/>
                <a:gd name="T33" fmla="*/ 3 h 21"/>
                <a:gd name="T34" fmla="*/ 22 w 39"/>
                <a:gd name="T35" fmla="*/ 10 h 21"/>
                <a:gd name="T36" fmla="*/ 18 w 39"/>
                <a:gd name="T37" fmla="*/ 10 h 21"/>
                <a:gd name="T38" fmla="*/ 18 w 39"/>
                <a:gd name="T39" fmla="*/ 0 h 21"/>
                <a:gd name="T40" fmla="*/ 23 w 39"/>
                <a:gd name="T41" fmla="*/ 0 h 21"/>
                <a:gd name="T42" fmla="*/ 29 w 39"/>
                <a:gd name="T43" fmla="*/ 10 h 21"/>
                <a:gd name="T44" fmla="*/ 34 w 39"/>
                <a:gd name="T45" fmla="*/ 0 h 21"/>
                <a:gd name="T46" fmla="*/ 39 w 39"/>
                <a:gd name="T47" fmla="*/ 0 h 21"/>
                <a:gd name="T48" fmla="*/ 39 w 39"/>
                <a:gd name="T49" fmla="*/ 10 h 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9"/>
                <a:gd name="T76" fmla="*/ 0 h 21"/>
                <a:gd name="T77" fmla="*/ 39 w 39"/>
                <a:gd name="T78" fmla="*/ 21 h 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9" h="21">
                  <a:moveTo>
                    <a:pt x="15" y="3"/>
                  </a:moveTo>
                  <a:lnTo>
                    <a:pt x="9" y="3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"/>
                  </a:lnTo>
                  <a:close/>
                  <a:moveTo>
                    <a:pt x="39" y="21"/>
                  </a:moveTo>
                  <a:lnTo>
                    <a:pt x="36" y="21"/>
                  </a:lnTo>
                  <a:lnTo>
                    <a:pt x="36" y="3"/>
                  </a:lnTo>
                  <a:lnTo>
                    <a:pt x="30" y="21"/>
                  </a:lnTo>
                  <a:lnTo>
                    <a:pt x="27" y="21"/>
                  </a:lnTo>
                  <a:lnTo>
                    <a:pt x="22" y="3"/>
                  </a:lnTo>
                  <a:lnTo>
                    <a:pt x="22" y="21"/>
                  </a:lnTo>
                  <a:lnTo>
                    <a:pt x="18" y="21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9" y="16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84"/>
          <p:cNvGrpSpPr>
            <a:grpSpLocks/>
          </p:cNvGrpSpPr>
          <p:nvPr/>
        </p:nvGrpSpPr>
        <p:grpSpPr bwMode="auto">
          <a:xfrm>
            <a:off x="5746769" y="5198210"/>
            <a:ext cx="422275" cy="447675"/>
            <a:chOff x="142" y="163"/>
            <a:chExt cx="648" cy="745"/>
          </a:xfrm>
        </p:grpSpPr>
        <p:sp>
          <p:nvSpPr>
            <p:cNvPr id="28" name="Freeform 85"/>
            <p:cNvSpPr>
              <a:spLocks/>
            </p:cNvSpPr>
            <p:nvPr/>
          </p:nvSpPr>
          <p:spPr bwMode="black">
            <a:xfrm>
              <a:off x="142" y="761"/>
              <a:ext cx="106" cy="120"/>
            </a:xfrm>
            <a:custGeom>
              <a:avLst/>
              <a:gdLst>
                <a:gd name="T0" fmla="*/ 0 w 106"/>
                <a:gd name="T1" fmla="*/ 0 h 120"/>
                <a:gd name="T2" fmla="*/ 24 w 106"/>
                <a:gd name="T3" fmla="*/ 0 h 120"/>
                <a:gd name="T4" fmla="*/ 80 w 106"/>
                <a:gd name="T5" fmla="*/ 74 h 120"/>
                <a:gd name="T6" fmla="*/ 80 w 106"/>
                <a:gd name="T7" fmla="*/ 0 h 120"/>
                <a:gd name="T8" fmla="*/ 106 w 106"/>
                <a:gd name="T9" fmla="*/ 0 h 120"/>
                <a:gd name="T10" fmla="*/ 106 w 106"/>
                <a:gd name="T11" fmla="*/ 120 h 120"/>
                <a:gd name="T12" fmla="*/ 84 w 106"/>
                <a:gd name="T13" fmla="*/ 120 h 120"/>
                <a:gd name="T14" fmla="*/ 26 w 106"/>
                <a:gd name="T15" fmla="*/ 44 h 120"/>
                <a:gd name="T16" fmla="*/ 26 w 106"/>
                <a:gd name="T17" fmla="*/ 120 h 120"/>
                <a:gd name="T18" fmla="*/ 0 w 106"/>
                <a:gd name="T19" fmla="*/ 120 h 120"/>
                <a:gd name="T20" fmla="*/ 0 w 106"/>
                <a:gd name="T21" fmla="*/ 0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6"/>
                <a:gd name="T34" fmla="*/ 0 h 120"/>
                <a:gd name="T35" fmla="*/ 106 w 106"/>
                <a:gd name="T36" fmla="*/ 120 h 1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6" h="120">
                  <a:moveTo>
                    <a:pt x="0" y="0"/>
                  </a:moveTo>
                  <a:lnTo>
                    <a:pt x="24" y="0"/>
                  </a:lnTo>
                  <a:lnTo>
                    <a:pt x="80" y="74"/>
                  </a:lnTo>
                  <a:lnTo>
                    <a:pt x="80" y="0"/>
                  </a:lnTo>
                  <a:lnTo>
                    <a:pt x="106" y="0"/>
                  </a:lnTo>
                  <a:lnTo>
                    <a:pt x="106" y="120"/>
                  </a:lnTo>
                  <a:lnTo>
                    <a:pt x="84" y="120"/>
                  </a:lnTo>
                  <a:lnTo>
                    <a:pt x="26" y="44"/>
                  </a:lnTo>
                  <a:lnTo>
                    <a:pt x="26" y="120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6"/>
            <p:cNvSpPr>
              <a:spLocks noEditPoints="1"/>
            </p:cNvSpPr>
            <p:nvPr/>
          </p:nvSpPr>
          <p:spPr bwMode="black">
            <a:xfrm>
              <a:off x="260" y="786"/>
              <a:ext cx="90" cy="97"/>
            </a:xfrm>
            <a:custGeom>
              <a:avLst/>
              <a:gdLst>
                <a:gd name="T0" fmla="*/ 0 w 107"/>
                <a:gd name="T1" fmla="*/ 10 h 114"/>
                <a:gd name="T2" fmla="*/ 0 w 107"/>
                <a:gd name="T3" fmla="*/ 10 h 114"/>
                <a:gd name="T4" fmla="*/ 8 w 107"/>
                <a:gd name="T5" fmla="*/ 0 h 114"/>
                <a:gd name="T6" fmla="*/ 16 w 107"/>
                <a:gd name="T7" fmla="*/ 10 h 114"/>
                <a:gd name="T8" fmla="*/ 16 w 107"/>
                <a:gd name="T9" fmla="*/ 12 h 114"/>
                <a:gd name="T10" fmla="*/ 5 w 107"/>
                <a:gd name="T11" fmla="*/ 12 h 114"/>
                <a:gd name="T12" fmla="*/ 8 w 107"/>
                <a:gd name="T13" fmla="*/ 16 h 114"/>
                <a:gd name="T14" fmla="*/ 12 w 107"/>
                <a:gd name="T15" fmla="*/ 14 h 114"/>
                <a:gd name="T16" fmla="*/ 15 w 107"/>
                <a:gd name="T17" fmla="*/ 16 h 114"/>
                <a:gd name="T18" fmla="*/ 8 w 107"/>
                <a:gd name="T19" fmla="*/ 19 h 114"/>
                <a:gd name="T20" fmla="*/ 0 w 107"/>
                <a:gd name="T21" fmla="*/ 10 h 114"/>
                <a:gd name="T22" fmla="*/ 12 w 107"/>
                <a:gd name="T23" fmla="*/ 9 h 114"/>
                <a:gd name="T24" fmla="*/ 8 w 107"/>
                <a:gd name="T25" fmla="*/ 4 h 114"/>
                <a:gd name="T26" fmla="*/ 5 w 107"/>
                <a:gd name="T27" fmla="*/ 9 h 114"/>
                <a:gd name="T28" fmla="*/ 12 w 107"/>
                <a:gd name="T29" fmla="*/ 9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7"/>
                <a:gd name="T46" fmla="*/ 0 h 114"/>
                <a:gd name="T47" fmla="*/ 107 w 10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7" h="114">
                  <a:moveTo>
                    <a:pt x="0" y="58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2" y="0"/>
                    <a:pt x="54" y="0"/>
                  </a:cubicBezTo>
                  <a:cubicBezTo>
                    <a:pt x="91" y="0"/>
                    <a:pt x="107" y="29"/>
                    <a:pt x="107" y="60"/>
                  </a:cubicBezTo>
                  <a:cubicBezTo>
                    <a:pt x="107" y="62"/>
                    <a:pt x="107" y="65"/>
                    <a:pt x="107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4" y="82"/>
                    <a:pt x="44" y="90"/>
                    <a:pt x="57" y="90"/>
                  </a:cubicBezTo>
                  <a:cubicBezTo>
                    <a:pt x="68" y="90"/>
                    <a:pt x="75" y="86"/>
                    <a:pt x="84" y="78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92" y="107"/>
                    <a:pt x="77" y="114"/>
                    <a:pt x="57" y="114"/>
                  </a:cubicBezTo>
                  <a:cubicBezTo>
                    <a:pt x="24" y="114"/>
                    <a:pt x="0" y="91"/>
                    <a:pt x="0" y="58"/>
                  </a:cubicBezTo>
                  <a:close/>
                  <a:moveTo>
                    <a:pt x="77" y="49"/>
                  </a:moveTo>
                  <a:cubicBezTo>
                    <a:pt x="75" y="35"/>
                    <a:pt x="67" y="25"/>
                    <a:pt x="54" y="25"/>
                  </a:cubicBezTo>
                  <a:cubicBezTo>
                    <a:pt x="41" y="25"/>
                    <a:pt x="33" y="35"/>
                    <a:pt x="30" y="49"/>
                  </a:cubicBezTo>
                  <a:lnTo>
                    <a:pt x="77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black">
            <a:xfrm>
              <a:off x="355" y="766"/>
              <a:ext cx="59" cy="117"/>
            </a:xfrm>
            <a:custGeom>
              <a:avLst/>
              <a:gdLst>
                <a:gd name="T0" fmla="*/ 3 w 70"/>
                <a:gd name="T1" fmla="*/ 15 h 140"/>
                <a:gd name="T2" fmla="*/ 3 w 70"/>
                <a:gd name="T3" fmla="*/ 8 h 140"/>
                <a:gd name="T4" fmla="*/ 0 w 70"/>
                <a:gd name="T5" fmla="*/ 8 h 140"/>
                <a:gd name="T6" fmla="*/ 0 w 70"/>
                <a:gd name="T7" fmla="*/ 4 h 140"/>
                <a:gd name="T8" fmla="*/ 3 w 70"/>
                <a:gd name="T9" fmla="*/ 4 h 140"/>
                <a:gd name="T10" fmla="*/ 3 w 70"/>
                <a:gd name="T11" fmla="*/ 0 h 140"/>
                <a:gd name="T12" fmla="*/ 7 w 70"/>
                <a:gd name="T13" fmla="*/ 0 h 140"/>
                <a:gd name="T14" fmla="*/ 7 w 70"/>
                <a:gd name="T15" fmla="*/ 4 h 140"/>
                <a:gd name="T16" fmla="*/ 11 w 70"/>
                <a:gd name="T17" fmla="*/ 4 h 140"/>
                <a:gd name="T18" fmla="*/ 11 w 70"/>
                <a:gd name="T19" fmla="*/ 8 h 140"/>
                <a:gd name="T20" fmla="*/ 7 w 70"/>
                <a:gd name="T21" fmla="*/ 8 h 140"/>
                <a:gd name="T22" fmla="*/ 7 w 70"/>
                <a:gd name="T23" fmla="*/ 13 h 140"/>
                <a:gd name="T24" fmla="*/ 8 w 70"/>
                <a:gd name="T25" fmla="*/ 16 h 140"/>
                <a:gd name="T26" fmla="*/ 11 w 70"/>
                <a:gd name="T27" fmla="*/ 15 h 140"/>
                <a:gd name="T28" fmla="*/ 11 w 70"/>
                <a:gd name="T29" fmla="*/ 19 h 140"/>
                <a:gd name="T30" fmla="*/ 7 w 70"/>
                <a:gd name="T31" fmla="*/ 19 h 140"/>
                <a:gd name="T32" fmla="*/ 3 w 70"/>
                <a:gd name="T33" fmla="*/ 15 h 1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40"/>
                <a:gd name="T53" fmla="*/ 70 w 70"/>
                <a:gd name="T54" fmla="*/ 140 h 1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40">
                  <a:moveTo>
                    <a:pt x="13" y="107"/>
                  </a:moveTo>
                  <a:cubicBezTo>
                    <a:pt x="13" y="55"/>
                    <a:pt x="13" y="55"/>
                    <a:pt x="13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4" y="109"/>
                    <a:pt x="47" y="112"/>
                    <a:pt x="54" y="112"/>
                  </a:cubicBezTo>
                  <a:cubicBezTo>
                    <a:pt x="60" y="112"/>
                    <a:pt x="65" y="111"/>
                    <a:pt x="69" y="109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63" y="137"/>
                    <a:pt x="55" y="140"/>
                    <a:pt x="45" y="140"/>
                  </a:cubicBezTo>
                  <a:cubicBezTo>
                    <a:pt x="26" y="140"/>
                    <a:pt x="13" y="132"/>
                    <a:pt x="13" y="1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8"/>
            <p:cNvSpPr>
              <a:spLocks noEditPoints="1"/>
            </p:cNvSpPr>
            <p:nvPr/>
          </p:nvSpPr>
          <p:spPr bwMode="black">
            <a:xfrm>
              <a:off x="552" y="786"/>
              <a:ext cx="95" cy="122"/>
            </a:xfrm>
            <a:custGeom>
              <a:avLst/>
              <a:gdLst>
                <a:gd name="T0" fmla="*/ 0 w 115"/>
                <a:gd name="T1" fmla="*/ 2 h 145"/>
                <a:gd name="T2" fmla="*/ 4 w 115"/>
                <a:gd name="T3" fmla="*/ 2 h 145"/>
                <a:gd name="T4" fmla="*/ 4 w 115"/>
                <a:gd name="T5" fmla="*/ 3 h 145"/>
                <a:gd name="T6" fmla="*/ 8 w 115"/>
                <a:gd name="T7" fmla="*/ 0 h 145"/>
                <a:gd name="T8" fmla="*/ 14 w 115"/>
                <a:gd name="T9" fmla="*/ 8 h 145"/>
                <a:gd name="T10" fmla="*/ 14 w 115"/>
                <a:gd name="T11" fmla="*/ 8 h 145"/>
                <a:gd name="T12" fmla="*/ 8 w 115"/>
                <a:gd name="T13" fmla="*/ 17 h 145"/>
                <a:gd name="T14" fmla="*/ 4 w 115"/>
                <a:gd name="T15" fmla="*/ 14 h 145"/>
                <a:gd name="T16" fmla="*/ 4 w 115"/>
                <a:gd name="T17" fmla="*/ 21 h 145"/>
                <a:gd name="T18" fmla="*/ 0 w 115"/>
                <a:gd name="T19" fmla="*/ 21 h 145"/>
                <a:gd name="T20" fmla="*/ 0 w 115"/>
                <a:gd name="T21" fmla="*/ 2 h 145"/>
                <a:gd name="T22" fmla="*/ 10 w 115"/>
                <a:gd name="T23" fmla="*/ 8 h 145"/>
                <a:gd name="T24" fmla="*/ 10 w 115"/>
                <a:gd name="T25" fmla="*/ 8 h 145"/>
                <a:gd name="T26" fmla="*/ 7 w 115"/>
                <a:gd name="T27" fmla="*/ 4 h 145"/>
                <a:gd name="T28" fmla="*/ 4 w 115"/>
                <a:gd name="T29" fmla="*/ 8 h 145"/>
                <a:gd name="T30" fmla="*/ 4 w 115"/>
                <a:gd name="T31" fmla="*/ 8 h 145"/>
                <a:gd name="T32" fmla="*/ 7 w 115"/>
                <a:gd name="T33" fmla="*/ 13 h 145"/>
                <a:gd name="T34" fmla="*/ 10 w 115"/>
                <a:gd name="T35" fmla="*/ 8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5"/>
                <a:gd name="T55" fmla="*/ 0 h 145"/>
                <a:gd name="T56" fmla="*/ 115 w 115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5" h="145">
                  <a:moveTo>
                    <a:pt x="0" y="2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8" y="8"/>
                    <a:pt x="49" y="0"/>
                    <a:pt x="65" y="0"/>
                  </a:cubicBezTo>
                  <a:cubicBezTo>
                    <a:pt x="91" y="0"/>
                    <a:pt x="115" y="20"/>
                    <a:pt x="115" y="57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115" y="94"/>
                    <a:pt x="91" y="114"/>
                    <a:pt x="65" y="114"/>
                  </a:cubicBezTo>
                  <a:cubicBezTo>
                    <a:pt x="48" y="114"/>
                    <a:pt x="38" y="107"/>
                    <a:pt x="31" y="98"/>
                  </a:cubicBezTo>
                  <a:cubicBezTo>
                    <a:pt x="31" y="145"/>
                    <a:pt x="31" y="145"/>
                    <a:pt x="31" y="145"/>
                  </a:cubicBezTo>
                  <a:cubicBezTo>
                    <a:pt x="0" y="145"/>
                    <a:pt x="0" y="145"/>
                    <a:pt x="0" y="145"/>
                  </a:cubicBezTo>
                  <a:lnTo>
                    <a:pt x="0" y="2"/>
                  </a:ln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39"/>
                    <a:pt x="72" y="27"/>
                    <a:pt x="57" y="27"/>
                  </a:cubicBezTo>
                  <a:cubicBezTo>
                    <a:pt x="43" y="27"/>
                    <a:pt x="30" y="39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76"/>
                    <a:pt x="43" y="88"/>
                    <a:pt x="57" y="88"/>
                  </a:cubicBezTo>
                  <a:cubicBezTo>
                    <a:pt x="72" y="88"/>
                    <a:pt x="84" y="76"/>
                    <a:pt x="84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9"/>
            <p:cNvSpPr>
              <a:spLocks noEditPoints="1"/>
            </p:cNvSpPr>
            <p:nvPr/>
          </p:nvSpPr>
          <p:spPr bwMode="black">
            <a:xfrm>
              <a:off x="658" y="786"/>
              <a:ext cx="98" cy="122"/>
            </a:xfrm>
            <a:custGeom>
              <a:avLst/>
              <a:gdLst>
                <a:gd name="T0" fmla="*/ 0 w 115"/>
                <a:gd name="T1" fmla="*/ 2 h 145"/>
                <a:gd name="T2" fmla="*/ 6 w 115"/>
                <a:gd name="T3" fmla="*/ 2 h 145"/>
                <a:gd name="T4" fmla="*/ 6 w 115"/>
                <a:gd name="T5" fmla="*/ 3 h 145"/>
                <a:gd name="T6" fmla="*/ 11 w 115"/>
                <a:gd name="T7" fmla="*/ 0 h 145"/>
                <a:gd name="T8" fmla="*/ 20 w 115"/>
                <a:gd name="T9" fmla="*/ 8 h 145"/>
                <a:gd name="T10" fmla="*/ 20 w 115"/>
                <a:gd name="T11" fmla="*/ 8 h 145"/>
                <a:gd name="T12" fmla="*/ 11 w 115"/>
                <a:gd name="T13" fmla="*/ 17 h 145"/>
                <a:gd name="T14" fmla="*/ 6 w 115"/>
                <a:gd name="T15" fmla="*/ 14 h 145"/>
                <a:gd name="T16" fmla="*/ 6 w 115"/>
                <a:gd name="T17" fmla="*/ 21 h 145"/>
                <a:gd name="T18" fmla="*/ 0 w 115"/>
                <a:gd name="T19" fmla="*/ 21 h 145"/>
                <a:gd name="T20" fmla="*/ 0 w 115"/>
                <a:gd name="T21" fmla="*/ 2 h 145"/>
                <a:gd name="T22" fmla="*/ 14 w 115"/>
                <a:gd name="T23" fmla="*/ 8 h 145"/>
                <a:gd name="T24" fmla="*/ 14 w 115"/>
                <a:gd name="T25" fmla="*/ 8 h 145"/>
                <a:gd name="T26" fmla="*/ 10 w 115"/>
                <a:gd name="T27" fmla="*/ 4 h 145"/>
                <a:gd name="T28" fmla="*/ 6 w 115"/>
                <a:gd name="T29" fmla="*/ 8 h 145"/>
                <a:gd name="T30" fmla="*/ 6 w 115"/>
                <a:gd name="T31" fmla="*/ 8 h 145"/>
                <a:gd name="T32" fmla="*/ 10 w 115"/>
                <a:gd name="T33" fmla="*/ 13 h 145"/>
                <a:gd name="T34" fmla="*/ 14 w 115"/>
                <a:gd name="T35" fmla="*/ 8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5"/>
                <a:gd name="T55" fmla="*/ 0 h 145"/>
                <a:gd name="T56" fmla="*/ 115 w 115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5" h="145">
                  <a:moveTo>
                    <a:pt x="0" y="2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8" y="8"/>
                    <a:pt x="49" y="0"/>
                    <a:pt x="65" y="0"/>
                  </a:cubicBezTo>
                  <a:cubicBezTo>
                    <a:pt x="90" y="0"/>
                    <a:pt x="115" y="20"/>
                    <a:pt x="115" y="57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115" y="94"/>
                    <a:pt x="91" y="114"/>
                    <a:pt x="65" y="114"/>
                  </a:cubicBezTo>
                  <a:cubicBezTo>
                    <a:pt x="48" y="114"/>
                    <a:pt x="38" y="107"/>
                    <a:pt x="31" y="98"/>
                  </a:cubicBezTo>
                  <a:cubicBezTo>
                    <a:pt x="31" y="145"/>
                    <a:pt x="31" y="145"/>
                    <a:pt x="31" y="145"/>
                  </a:cubicBezTo>
                  <a:cubicBezTo>
                    <a:pt x="0" y="145"/>
                    <a:pt x="0" y="145"/>
                    <a:pt x="0" y="145"/>
                  </a:cubicBezTo>
                  <a:lnTo>
                    <a:pt x="0" y="2"/>
                  </a:ln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39"/>
                    <a:pt x="71" y="27"/>
                    <a:pt x="57" y="27"/>
                  </a:cubicBezTo>
                  <a:cubicBezTo>
                    <a:pt x="42" y="27"/>
                    <a:pt x="30" y="39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76"/>
                    <a:pt x="42" y="88"/>
                    <a:pt x="57" y="88"/>
                  </a:cubicBezTo>
                  <a:cubicBezTo>
                    <a:pt x="71" y="88"/>
                    <a:pt x="84" y="76"/>
                    <a:pt x="84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0"/>
            <p:cNvSpPr>
              <a:spLocks noEditPoints="1"/>
            </p:cNvSpPr>
            <p:nvPr/>
          </p:nvSpPr>
          <p:spPr bwMode="black">
            <a:xfrm>
              <a:off x="421" y="761"/>
              <a:ext cx="123" cy="120"/>
            </a:xfrm>
            <a:custGeom>
              <a:avLst/>
              <a:gdLst>
                <a:gd name="T0" fmla="*/ 50 w 123"/>
                <a:gd name="T1" fmla="*/ 0 h 120"/>
                <a:gd name="T2" fmla="*/ 73 w 123"/>
                <a:gd name="T3" fmla="*/ 0 h 120"/>
                <a:gd name="T4" fmla="*/ 123 w 123"/>
                <a:gd name="T5" fmla="*/ 120 h 120"/>
                <a:gd name="T6" fmla="*/ 96 w 123"/>
                <a:gd name="T7" fmla="*/ 120 h 120"/>
                <a:gd name="T8" fmla="*/ 85 w 123"/>
                <a:gd name="T9" fmla="*/ 93 h 120"/>
                <a:gd name="T10" fmla="*/ 37 w 123"/>
                <a:gd name="T11" fmla="*/ 93 h 120"/>
                <a:gd name="T12" fmla="*/ 26 w 123"/>
                <a:gd name="T13" fmla="*/ 120 h 120"/>
                <a:gd name="T14" fmla="*/ 0 w 123"/>
                <a:gd name="T15" fmla="*/ 120 h 120"/>
                <a:gd name="T16" fmla="*/ 50 w 123"/>
                <a:gd name="T17" fmla="*/ 0 h 120"/>
                <a:gd name="T18" fmla="*/ 77 w 123"/>
                <a:gd name="T19" fmla="*/ 70 h 120"/>
                <a:gd name="T20" fmla="*/ 61 w 123"/>
                <a:gd name="T21" fmla="*/ 31 h 120"/>
                <a:gd name="T22" fmla="*/ 46 w 123"/>
                <a:gd name="T23" fmla="*/ 70 h 120"/>
                <a:gd name="T24" fmla="*/ 77 w 123"/>
                <a:gd name="T25" fmla="*/ 70 h 1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3"/>
                <a:gd name="T40" fmla="*/ 0 h 120"/>
                <a:gd name="T41" fmla="*/ 123 w 123"/>
                <a:gd name="T42" fmla="*/ 120 h 1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3" h="120">
                  <a:moveTo>
                    <a:pt x="50" y="0"/>
                  </a:moveTo>
                  <a:lnTo>
                    <a:pt x="73" y="0"/>
                  </a:lnTo>
                  <a:lnTo>
                    <a:pt x="123" y="120"/>
                  </a:lnTo>
                  <a:lnTo>
                    <a:pt x="96" y="120"/>
                  </a:lnTo>
                  <a:lnTo>
                    <a:pt x="85" y="93"/>
                  </a:lnTo>
                  <a:lnTo>
                    <a:pt x="37" y="93"/>
                  </a:lnTo>
                  <a:lnTo>
                    <a:pt x="26" y="120"/>
                  </a:lnTo>
                  <a:lnTo>
                    <a:pt x="0" y="120"/>
                  </a:lnTo>
                  <a:lnTo>
                    <a:pt x="50" y="0"/>
                  </a:lnTo>
                  <a:close/>
                  <a:moveTo>
                    <a:pt x="77" y="70"/>
                  </a:moveTo>
                  <a:lnTo>
                    <a:pt x="61" y="31"/>
                  </a:lnTo>
                  <a:lnTo>
                    <a:pt x="46" y="70"/>
                  </a:lnTo>
                  <a:lnTo>
                    <a:pt x="77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91"/>
            <p:cNvSpPr>
              <a:spLocks/>
            </p:cNvSpPr>
            <p:nvPr/>
          </p:nvSpPr>
          <p:spPr bwMode="black">
            <a:xfrm>
              <a:off x="142" y="163"/>
              <a:ext cx="609" cy="508"/>
            </a:xfrm>
            <a:custGeom>
              <a:avLst/>
              <a:gdLst>
                <a:gd name="T0" fmla="*/ 0 w 609"/>
                <a:gd name="T1" fmla="*/ 0 h 508"/>
                <a:gd name="T2" fmla="*/ 0 w 609"/>
                <a:gd name="T3" fmla="*/ 508 h 508"/>
                <a:gd name="T4" fmla="*/ 237 w 609"/>
                <a:gd name="T5" fmla="*/ 508 h 508"/>
                <a:gd name="T6" fmla="*/ 237 w 609"/>
                <a:gd name="T7" fmla="*/ 203 h 508"/>
                <a:gd name="T8" fmla="*/ 372 w 609"/>
                <a:gd name="T9" fmla="*/ 203 h 508"/>
                <a:gd name="T10" fmla="*/ 372 w 609"/>
                <a:gd name="T11" fmla="*/ 508 h 508"/>
                <a:gd name="T12" fmla="*/ 609 w 609"/>
                <a:gd name="T13" fmla="*/ 508 h 508"/>
                <a:gd name="T14" fmla="*/ 609 w 609"/>
                <a:gd name="T15" fmla="*/ 0 h 508"/>
                <a:gd name="T16" fmla="*/ 0 w 609"/>
                <a:gd name="T17" fmla="*/ 0 h 5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9"/>
                <a:gd name="T28" fmla="*/ 0 h 508"/>
                <a:gd name="T29" fmla="*/ 609 w 609"/>
                <a:gd name="T30" fmla="*/ 508 h 5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9" h="508">
                  <a:moveTo>
                    <a:pt x="0" y="0"/>
                  </a:moveTo>
                  <a:lnTo>
                    <a:pt x="0" y="508"/>
                  </a:lnTo>
                  <a:lnTo>
                    <a:pt x="237" y="508"/>
                  </a:lnTo>
                  <a:lnTo>
                    <a:pt x="237" y="203"/>
                  </a:lnTo>
                  <a:lnTo>
                    <a:pt x="372" y="203"/>
                  </a:lnTo>
                  <a:lnTo>
                    <a:pt x="372" y="508"/>
                  </a:lnTo>
                  <a:lnTo>
                    <a:pt x="609" y="508"/>
                  </a:lnTo>
                  <a:lnTo>
                    <a:pt x="6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92"/>
            <p:cNvSpPr>
              <a:spLocks noEditPoints="1"/>
            </p:cNvSpPr>
            <p:nvPr/>
          </p:nvSpPr>
          <p:spPr bwMode="black">
            <a:xfrm>
              <a:off x="751" y="790"/>
              <a:ext cx="39" cy="20"/>
            </a:xfrm>
            <a:custGeom>
              <a:avLst/>
              <a:gdLst>
                <a:gd name="T0" fmla="*/ 15 w 39"/>
                <a:gd name="T1" fmla="*/ 3 h 21"/>
                <a:gd name="T2" fmla="*/ 9 w 39"/>
                <a:gd name="T3" fmla="*/ 3 h 21"/>
                <a:gd name="T4" fmla="*/ 9 w 39"/>
                <a:gd name="T5" fmla="*/ 10 h 21"/>
                <a:gd name="T6" fmla="*/ 6 w 39"/>
                <a:gd name="T7" fmla="*/ 10 h 21"/>
                <a:gd name="T8" fmla="*/ 6 w 39"/>
                <a:gd name="T9" fmla="*/ 3 h 21"/>
                <a:gd name="T10" fmla="*/ 0 w 39"/>
                <a:gd name="T11" fmla="*/ 3 h 21"/>
                <a:gd name="T12" fmla="*/ 0 w 39"/>
                <a:gd name="T13" fmla="*/ 0 h 21"/>
                <a:gd name="T14" fmla="*/ 15 w 39"/>
                <a:gd name="T15" fmla="*/ 0 h 21"/>
                <a:gd name="T16" fmla="*/ 15 w 39"/>
                <a:gd name="T17" fmla="*/ 3 h 21"/>
                <a:gd name="T18" fmla="*/ 39 w 39"/>
                <a:gd name="T19" fmla="*/ 10 h 21"/>
                <a:gd name="T20" fmla="*/ 36 w 39"/>
                <a:gd name="T21" fmla="*/ 10 h 21"/>
                <a:gd name="T22" fmla="*/ 36 w 39"/>
                <a:gd name="T23" fmla="*/ 3 h 21"/>
                <a:gd name="T24" fmla="*/ 36 w 39"/>
                <a:gd name="T25" fmla="*/ 3 h 21"/>
                <a:gd name="T26" fmla="*/ 30 w 39"/>
                <a:gd name="T27" fmla="*/ 10 h 21"/>
                <a:gd name="T28" fmla="*/ 27 w 39"/>
                <a:gd name="T29" fmla="*/ 10 h 21"/>
                <a:gd name="T30" fmla="*/ 22 w 39"/>
                <a:gd name="T31" fmla="*/ 3 h 21"/>
                <a:gd name="T32" fmla="*/ 22 w 39"/>
                <a:gd name="T33" fmla="*/ 3 h 21"/>
                <a:gd name="T34" fmla="*/ 22 w 39"/>
                <a:gd name="T35" fmla="*/ 10 h 21"/>
                <a:gd name="T36" fmla="*/ 18 w 39"/>
                <a:gd name="T37" fmla="*/ 10 h 21"/>
                <a:gd name="T38" fmla="*/ 18 w 39"/>
                <a:gd name="T39" fmla="*/ 0 h 21"/>
                <a:gd name="T40" fmla="*/ 23 w 39"/>
                <a:gd name="T41" fmla="*/ 0 h 21"/>
                <a:gd name="T42" fmla="*/ 29 w 39"/>
                <a:gd name="T43" fmla="*/ 10 h 21"/>
                <a:gd name="T44" fmla="*/ 34 w 39"/>
                <a:gd name="T45" fmla="*/ 0 h 21"/>
                <a:gd name="T46" fmla="*/ 39 w 39"/>
                <a:gd name="T47" fmla="*/ 0 h 21"/>
                <a:gd name="T48" fmla="*/ 39 w 39"/>
                <a:gd name="T49" fmla="*/ 10 h 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9"/>
                <a:gd name="T76" fmla="*/ 0 h 21"/>
                <a:gd name="T77" fmla="*/ 39 w 39"/>
                <a:gd name="T78" fmla="*/ 21 h 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9" h="21">
                  <a:moveTo>
                    <a:pt x="15" y="3"/>
                  </a:moveTo>
                  <a:lnTo>
                    <a:pt x="9" y="3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"/>
                  </a:lnTo>
                  <a:close/>
                  <a:moveTo>
                    <a:pt x="39" y="21"/>
                  </a:moveTo>
                  <a:lnTo>
                    <a:pt x="36" y="21"/>
                  </a:lnTo>
                  <a:lnTo>
                    <a:pt x="36" y="3"/>
                  </a:lnTo>
                  <a:lnTo>
                    <a:pt x="30" y="21"/>
                  </a:lnTo>
                  <a:lnTo>
                    <a:pt x="27" y="21"/>
                  </a:lnTo>
                  <a:lnTo>
                    <a:pt x="22" y="3"/>
                  </a:lnTo>
                  <a:lnTo>
                    <a:pt x="22" y="21"/>
                  </a:lnTo>
                  <a:lnTo>
                    <a:pt x="18" y="21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9" y="16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Freeform 92"/>
          <p:cNvSpPr>
            <a:spLocks noEditPoints="1"/>
          </p:cNvSpPr>
          <p:nvPr/>
        </p:nvSpPr>
        <p:spPr bwMode="black">
          <a:xfrm>
            <a:off x="3756278" y="1773487"/>
            <a:ext cx="25400" cy="11112"/>
          </a:xfrm>
          <a:custGeom>
            <a:avLst/>
            <a:gdLst>
              <a:gd name="T0" fmla="*/ 2147483647 w 39"/>
              <a:gd name="T1" fmla="*/ 2147483647 h 21"/>
              <a:gd name="T2" fmla="*/ 2147483647 w 39"/>
              <a:gd name="T3" fmla="*/ 2147483647 h 21"/>
              <a:gd name="T4" fmla="*/ 2147483647 w 39"/>
              <a:gd name="T5" fmla="*/ 2147483647 h 21"/>
              <a:gd name="T6" fmla="*/ 2147483647 w 39"/>
              <a:gd name="T7" fmla="*/ 2147483647 h 21"/>
              <a:gd name="T8" fmla="*/ 2147483647 w 39"/>
              <a:gd name="T9" fmla="*/ 2147483647 h 21"/>
              <a:gd name="T10" fmla="*/ 0 w 39"/>
              <a:gd name="T11" fmla="*/ 2147483647 h 21"/>
              <a:gd name="T12" fmla="*/ 0 w 39"/>
              <a:gd name="T13" fmla="*/ 0 h 21"/>
              <a:gd name="T14" fmla="*/ 2147483647 w 39"/>
              <a:gd name="T15" fmla="*/ 0 h 21"/>
              <a:gd name="T16" fmla="*/ 2147483647 w 39"/>
              <a:gd name="T17" fmla="*/ 2147483647 h 21"/>
              <a:gd name="T18" fmla="*/ 2147483647 w 39"/>
              <a:gd name="T19" fmla="*/ 2147483647 h 21"/>
              <a:gd name="T20" fmla="*/ 2147483647 w 39"/>
              <a:gd name="T21" fmla="*/ 2147483647 h 21"/>
              <a:gd name="T22" fmla="*/ 2147483647 w 39"/>
              <a:gd name="T23" fmla="*/ 2147483647 h 21"/>
              <a:gd name="T24" fmla="*/ 2147483647 w 39"/>
              <a:gd name="T25" fmla="*/ 2147483647 h 21"/>
              <a:gd name="T26" fmla="*/ 2147483647 w 39"/>
              <a:gd name="T27" fmla="*/ 2147483647 h 21"/>
              <a:gd name="T28" fmla="*/ 2147483647 w 39"/>
              <a:gd name="T29" fmla="*/ 2147483647 h 21"/>
              <a:gd name="T30" fmla="*/ 2147483647 w 39"/>
              <a:gd name="T31" fmla="*/ 2147483647 h 21"/>
              <a:gd name="T32" fmla="*/ 2147483647 w 39"/>
              <a:gd name="T33" fmla="*/ 2147483647 h 21"/>
              <a:gd name="T34" fmla="*/ 2147483647 w 39"/>
              <a:gd name="T35" fmla="*/ 2147483647 h 21"/>
              <a:gd name="T36" fmla="*/ 2147483647 w 39"/>
              <a:gd name="T37" fmla="*/ 2147483647 h 21"/>
              <a:gd name="T38" fmla="*/ 2147483647 w 39"/>
              <a:gd name="T39" fmla="*/ 0 h 21"/>
              <a:gd name="T40" fmla="*/ 2147483647 w 39"/>
              <a:gd name="T41" fmla="*/ 0 h 21"/>
              <a:gd name="T42" fmla="*/ 2147483647 w 39"/>
              <a:gd name="T43" fmla="*/ 2147483647 h 21"/>
              <a:gd name="T44" fmla="*/ 2147483647 w 39"/>
              <a:gd name="T45" fmla="*/ 0 h 21"/>
              <a:gd name="T46" fmla="*/ 2147483647 w 39"/>
              <a:gd name="T47" fmla="*/ 0 h 21"/>
              <a:gd name="T48" fmla="*/ 2147483647 w 39"/>
              <a:gd name="T49" fmla="*/ 2147483647 h 2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9"/>
              <a:gd name="T76" fmla="*/ 0 h 21"/>
              <a:gd name="T77" fmla="*/ 39 w 39"/>
              <a:gd name="T78" fmla="*/ 21 h 2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9" h="21">
                <a:moveTo>
                  <a:pt x="15" y="3"/>
                </a:moveTo>
                <a:lnTo>
                  <a:pt x="9" y="3"/>
                </a:lnTo>
                <a:lnTo>
                  <a:pt x="9" y="21"/>
                </a:lnTo>
                <a:lnTo>
                  <a:pt x="6" y="21"/>
                </a:lnTo>
                <a:lnTo>
                  <a:pt x="6" y="3"/>
                </a:lnTo>
                <a:lnTo>
                  <a:pt x="0" y="3"/>
                </a:lnTo>
                <a:lnTo>
                  <a:pt x="0" y="0"/>
                </a:lnTo>
                <a:lnTo>
                  <a:pt x="15" y="0"/>
                </a:lnTo>
                <a:lnTo>
                  <a:pt x="15" y="3"/>
                </a:lnTo>
                <a:close/>
                <a:moveTo>
                  <a:pt x="39" y="21"/>
                </a:moveTo>
                <a:lnTo>
                  <a:pt x="36" y="21"/>
                </a:lnTo>
                <a:lnTo>
                  <a:pt x="36" y="3"/>
                </a:lnTo>
                <a:lnTo>
                  <a:pt x="30" y="21"/>
                </a:lnTo>
                <a:lnTo>
                  <a:pt x="27" y="21"/>
                </a:lnTo>
                <a:lnTo>
                  <a:pt x="22" y="3"/>
                </a:lnTo>
                <a:lnTo>
                  <a:pt x="22" y="21"/>
                </a:lnTo>
                <a:lnTo>
                  <a:pt x="18" y="21"/>
                </a:lnTo>
                <a:lnTo>
                  <a:pt x="18" y="0"/>
                </a:lnTo>
                <a:lnTo>
                  <a:pt x="23" y="0"/>
                </a:lnTo>
                <a:lnTo>
                  <a:pt x="29" y="16"/>
                </a:lnTo>
                <a:lnTo>
                  <a:pt x="34" y="0"/>
                </a:lnTo>
                <a:lnTo>
                  <a:pt x="39" y="0"/>
                </a:lnTo>
                <a:lnTo>
                  <a:pt x="39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560915" y="4303918"/>
            <a:ext cx="2343150" cy="2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z="1400" b="1" dirty="0" smtClean="0">
                <a:latin typeface="Verdana" charset="0"/>
              </a:rPr>
              <a:t>Snap Creator Server</a:t>
            </a:r>
            <a:endParaRPr lang="en-US" sz="1400" b="1" dirty="0">
              <a:latin typeface="Verdana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493151" y="2428194"/>
            <a:ext cx="1278767" cy="1120437"/>
            <a:chOff x="5273483" y="1994238"/>
            <a:chExt cx="1278767" cy="1120437"/>
          </a:xfrm>
        </p:grpSpPr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5273483" y="1994238"/>
              <a:ext cx="1278767" cy="427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45000"/>
                </a:spcBef>
              </a:pPr>
              <a:r>
                <a:rPr lang="en-US" sz="1400" b="1" dirty="0" smtClean="0">
                  <a:latin typeface="Verdana" charset="0"/>
                </a:rPr>
                <a:t>Hypervisor</a:t>
              </a:r>
              <a:r>
                <a:rPr lang="en-US" sz="1000" b="1" dirty="0" smtClean="0">
                  <a:latin typeface="Verdana" charset="0"/>
                </a:rPr>
                <a:t>s</a:t>
              </a:r>
              <a:endParaRPr lang="en-US" sz="1000" b="1" dirty="0">
                <a:latin typeface="Verdana" charset="0"/>
              </a:endParaRPr>
            </a:p>
          </p:txBody>
        </p:sp>
        <p:pic>
          <p:nvPicPr>
            <p:cNvPr id="40" name="Picture 49" descr="generic_server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6269" y="2654300"/>
              <a:ext cx="322262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>
              <a:off x="5417947" y="2265362"/>
              <a:ext cx="879475" cy="365125"/>
              <a:chOff x="1300163" y="1866900"/>
              <a:chExt cx="879475" cy="365125"/>
            </a:xfrm>
          </p:grpSpPr>
          <p:pic>
            <p:nvPicPr>
              <p:cNvPr id="42" name="Picture 50" descr="virtualization_apps_OS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8175" y="1893888"/>
                <a:ext cx="271463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26" descr="linux_OS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0163" y="1866900"/>
                <a:ext cx="285750" cy="355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29" descr="windows_applications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2900" y="1876425"/>
                <a:ext cx="266700" cy="331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5" name="Group 44"/>
          <p:cNvGrpSpPr/>
          <p:nvPr/>
        </p:nvGrpSpPr>
        <p:grpSpPr>
          <a:xfrm>
            <a:off x="726015" y="1738160"/>
            <a:ext cx="1232059" cy="877888"/>
            <a:chOff x="578526" y="2236787"/>
            <a:chExt cx="1232059" cy="877888"/>
          </a:xfrm>
        </p:grpSpPr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578526" y="2236787"/>
              <a:ext cx="1232059" cy="289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45000"/>
                </a:spcBef>
              </a:pPr>
              <a:r>
                <a:rPr lang="en-US" sz="1400" b="1" dirty="0" smtClean="0">
                  <a:latin typeface="Verdana" charset="0"/>
                </a:rPr>
                <a:t>Databases</a:t>
              </a:r>
              <a:endParaRPr lang="en-US" sz="1400" b="1" dirty="0">
                <a:latin typeface="Verdana" charset="0"/>
              </a:endParaRPr>
            </a:p>
          </p:txBody>
        </p:sp>
        <p:grpSp>
          <p:nvGrpSpPr>
            <p:cNvPr id="47" name="Group 150"/>
            <p:cNvGrpSpPr>
              <a:grpSpLocks/>
            </p:cNvGrpSpPr>
            <p:nvPr/>
          </p:nvGrpSpPr>
          <p:grpSpPr bwMode="auto">
            <a:xfrm>
              <a:off x="1112085" y="2433637"/>
              <a:ext cx="485775" cy="681038"/>
              <a:chOff x="3243" y="2568"/>
              <a:chExt cx="510" cy="531"/>
            </a:xfrm>
          </p:grpSpPr>
          <p:sp>
            <p:nvSpPr>
              <p:cNvPr id="49" name="AutoShape 151"/>
              <p:cNvSpPr>
                <a:spLocks noChangeAspect="1" noChangeArrowheads="1" noTextEdit="1"/>
              </p:cNvSpPr>
              <p:nvPr/>
            </p:nvSpPr>
            <p:spPr bwMode="auto">
              <a:xfrm>
                <a:off x="3243" y="2568"/>
                <a:ext cx="510" cy="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52"/>
              <p:cNvSpPr>
                <a:spLocks/>
              </p:cNvSpPr>
              <p:nvPr/>
            </p:nvSpPr>
            <p:spPr bwMode="auto">
              <a:xfrm>
                <a:off x="3269" y="2593"/>
                <a:ext cx="176" cy="481"/>
              </a:xfrm>
              <a:custGeom>
                <a:avLst/>
                <a:gdLst>
                  <a:gd name="T0" fmla="*/ 0 w 353"/>
                  <a:gd name="T1" fmla="*/ 0 h 964"/>
                  <a:gd name="T2" fmla="*/ 0 w 353"/>
                  <a:gd name="T3" fmla="*/ 0 h 964"/>
                  <a:gd name="T4" fmla="*/ 0 w 353"/>
                  <a:gd name="T5" fmla="*/ 0 h 964"/>
                  <a:gd name="T6" fmla="*/ 0 w 353"/>
                  <a:gd name="T7" fmla="*/ 0 h 964"/>
                  <a:gd name="T8" fmla="*/ 0 w 353"/>
                  <a:gd name="T9" fmla="*/ 0 h 964"/>
                  <a:gd name="T10" fmla="*/ 0 w 353"/>
                  <a:gd name="T11" fmla="*/ 0 h 964"/>
                  <a:gd name="T12" fmla="*/ 0 w 353"/>
                  <a:gd name="T13" fmla="*/ 0 h 964"/>
                  <a:gd name="T14" fmla="*/ 0 w 353"/>
                  <a:gd name="T15" fmla="*/ 0 h 964"/>
                  <a:gd name="T16" fmla="*/ 0 w 353"/>
                  <a:gd name="T17" fmla="*/ 0 h 964"/>
                  <a:gd name="T18" fmla="*/ 0 w 353"/>
                  <a:gd name="T19" fmla="*/ 0 h 964"/>
                  <a:gd name="T20" fmla="*/ 0 w 353"/>
                  <a:gd name="T21" fmla="*/ 0 h 964"/>
                  <a:gd name="T22" fmla="*/ 0 w 353"/>
                  <a:gd name="T23" fmla="*/ 0 h 964"/>
                  <a:gd name="T24" fmla="*/ 0 w 353"/>
                  <a:gd name="T25" fmla="*/ 0 h 964"/>
                  <a:gd name="T26" fmla="*/ 0 w 353"/>
                  <a:gd name="T27" fmla="*/ 0 h 964"/>
                  <a:gd name="T28" fmla="*/ 0 w 353"/>
                  <a:gd name="T29" fmla="*/ 0 h 964"/>
                  <a:gd name="T30" fmla="*/ 0 w 353"/>
                  <a:gd name="T31" fmla="*/ 0 h 964"/>
                  <a:gd name="T32" fmla="*/ 0 w 353"/>
                  <a:gd name="T33" fmla="*/ 0 h 964"/>
                  <a:gd name="T34" fmla="*/ 0 w 353"/>
                  <a:gd name="T35" fmla="*/ 0 h 964"/>
                  <a:gd name="T36" fmla="*/ 0 w 353"/>
                  <a:gd name="T37" fmla="*/ 0 h 964"/>
                  <a:gd name="T38" fmla="*/ 0 w 353"/>
                  <a:gd name="T39" fmla="*/ 0 h 964"/>
                  <a:gd name="T40" fmla="*/ 0 w 353"/>
                  <a:gd name="T41" fmla="*/ 0 h 964"/>
                  <a:gd name="T42" fmla="*/ 0 w 353"/>
                  <a:gd name="T43" fmla="*/ 0 h 964"/>
                  <a:gd name="T44" fmla="*/ 0 w 353"/>
                  <a:gd name="T45" fmla="*/ 0 h 9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53"/>
                  <a:gd name="T70" fmla="*/ 0 h 964"/>
                  <a:gd name="T71" fmla="*/ 353 w 353"/>
                  <a:gd name="T72" fmla="*/ 964 h 9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53" h="964">
                    <a:moveTo>
                      <a:pt x="0" y="21"/>
                    </a:moveTo>
                    <a:lnTo>
                      <a:pt x="0" y="21"/>
                    </a:lnTo>
                    <a:lnTo>
                      <a:pt x="0" y="914"/>
                    </a:lnTo>
                    <a:lnTo>
                      <a:pt x="0" y="916"/>
                    </a:lnTo>
                    <a:lnTo>
                      <a:pt x="2" y="920"/>
                    </a:lnTo>
                    <a:lnTo>
                      <a:pt x="4" y="920"/>
                    </a:lnTo>
                    <a:lnTo>
                      <a:pt x="36" y="930"/>
                    </a:lnTo>
                    <a:lnTo>
                      <a:pt x="63" y="935"/>
                    </a:lnTo>
                    <a:lnTo>
                      <a:pt x="97" y="941"/>
                    </a:lnTo>
                    <a:lnTo>
                      <a:pt x="142" y="949"/>
                    </a:lnTo>
                    <a:lnTo>
                      <a:pt x="197" y="954"/>
                    </a:lnTo>
                    <a:lnTo>
                      <a:pt x="266" y="960"/>
                    </a:lnTo>
                    <a:lnTo>
                      <a:pt x="345" y="964"/>
                    </a:lnTo>
                    <a:lnTo>
                      <a:pt x="353" y="964"/>
                    </a:lnTo>
                    <a:lnTo>
                      <a:pt x="353" y="0"/>
                    </a:lnTo>
                    <a:lnTo>
                      <a:pt x="345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53"/>
              <p:cNvSpPr>
                <a:spLocks/>
              </p:cNvSpPr>
              <p:nvPr/>
            </p:nvSpPr>
            <p:spPr bwMode="auto">
              <a:xfrm>
                <a:off x="3272" y="2594"/>
                <a:ext cx="172" cy="474"/>
              </a:xfrm>
              <a:custGeom>
                <a:avLst/>
                <a:gdLst>
                  <a:gd name="T0" fmla="*/ 0 w 343"/>
                  <a:gd name="T1" fmla="*/ 1 h 948"/>
                  <a:gd name="T2" fmla="*/ 0 w 343"/>
                  <a:gd name="T3" fmla="*/ 1 h 948"/>
                  <a:gd name="T4" fmla="*/ 0 w 343"/>
                  <a:gd name="T5" fmla="*/ 1 h 948"/>
                  <a:gd name="T6" fmla="*/ 0 w 343"/>
                  <a:gd name="T7" fmla="*/ 1 h 948"/>
                  <a:gd name="T8" fmla="*/ 0 w 343"/>
                  <a:gd name="T9" fmla="*/ 1 h 948"/>
                  <a:gd name="T10" fmla="*/ 1 w 343"/>
                  <a:gd name="T11" fmla="*/ 1 h 948"/>
                  <a:gd name="T12" fmla="*/ 1 w 343"/>
                  <a:gd name="T13" fmla="*/ 1 h 948"/>
                  <a:gd name="T14" fmla="*/ 1 w 343"/>
                  <a:gd name="T15" fmla="*/ 1 h 948"/>
                  <a:gd name="T16" fmla="*/ 1 w 343"/>
                  <a:gd name="T17" fmla="*/ 1 h 948"/>
                  <a:gd name="T18" fmla="*/ 1 w 343"/>
                  <a:gd name="T19" fmla="*/ 1 h 948"/>
                  <a:gd name="T20" fmla="*/ 1 w 343"/>
                  <a:gd name="T21" fmla="*/ 1 h 948"/>
                  <a:gd name="T22" fmla="*/ 1 w 343"/>
                  <a:gd name="T23" fmla="*/ 1 h 948"/>
                  <a:gd name="T24" fmla="*/ 1 w 343"/>
                  <a:gd name="T25" fmla="*/ 1 h 948"/>
                  <a:gd name="T26" fmla="*/ 1 w 343"/>
                  <a:gd name="T27" fmla="*/ 1 h 948"/>
                  <a:gd name="T28" fmla="*/ 1 w 343"/>
                  <a:gd name="T29" fmla="*/ 1 h 948"/>
                  <a:gd name="T30" fmla="*/ 1 w 343"/>
                  <a:gd name="T31" fmla="*/ 1 h 948"/>
                  <a:gd name="T32" fmla="*/ 1 w 343"/>
                  <a:gd name="T33" fmla="*/ 1 h 948"/>
                  <a:gd name="T34" fmla="*/ 1 w 343"/>
                  <a:gd name="T35" fmla="*/ 0 h 948"/>
                  <a:gd name="T36" fmla="*/ 1 w 343"/>
                  <a:gd name="T37" fmla="*/ 0 h 948"/>
                  <a:gd name="T38" fmla="*/ 0 w 343"/>
                  <a:gd name="T39" fmla="*/ 1 h 948"/>
                  <a:gd name="T40" fmla="*/ 0 w 343"/>
                  <a:gd name="T41" fmla="*/ 1 h 9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3"/>
                  <a:gd name="T64" fmla="*/ 0 h 948"/>
                  <a:gd name="T65" fmla="*/ 343 w 343"/>
                  <a:gd name="T66" fmla="*/ 948 h 94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3" h="948">
                    <a:moveTo>
                      <a:pt x="0" y="21"/>
                    </a:moveTo>
                    <a:lnTo>
                      <a:pt x="0" y="21"/>
                    </a:lnTo>
                    <a:lnTo>
                      <a:pt x="0" y="899"/>
                    </a:lnTo>
                    <a:lnTo>
                      <a:pt x="0" y="901"/>
                    </a:lnTo>
                    <a:lnTo>
                      <a:pt x="2" y="905"/>
                    </a:lnTo>
                    <a:lnTo>
                      <a:pt x="4" y="905"/>
                    </a:lnTo>
                    <a:lnTo>
                      <a:pt x="34" y="914"/>
                    </a:lnTo>
                    <a:lnTo>
                      <a:pt x="60" y="920"/>
                    </a:lnTo>
                    <a:lnTo>
                      <a:pt x="95" y="926"/>
                    </a:lnTo>
                    <a:lnTo>
                      <a:pt x="138" y="933"/>
                    </a:lnTo>
                    <a:lnTo>
                      <a:pt x="191" y="939"/>
                    </a:lnTo>
                    <a:lnTo>
                      <a:pt x="258" y="945"/>
                    </a:lnTo>
                    <a:lnTo>
                      <a:pt x="337" y="948"/>
                    </a:lnTo>
                    <a:lnTo>
                      <a:pt x="343" y="948"/>
                    </a:lnTo>
                    <a:lnTo>
                      <a:pt x="343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B2B2B2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54"/>
              <p:cNvSpPr>
                <a:spLocks/>
              </p:cNvSpPr>
              <p:nvPr/>
            </p:nvSpPr>
            <p:spPr bwMode="auto">
              <a:xfrm>
                <a:off x="3470" y="2595"/>
                <a:ext cx="163" cy="469"/>
              </a:xfrm>
              <a:custGeom>
                <a:avLst/>
                <a:gdLst>
                  <a:gd name="T0" fmla="*/ 0 w 326"/>
                  <a:gd name="T1" fmla="*/ 0 h 937"/>
                  <a:gd name="T2" fmla="*/ 0 w 326"/>
                  <a:gd name="T3" fmla="*/ 1 h 937"/>
                  <a:gd name="T4" fmla="*/ 0 w 326"/>
                  <a:gd name="T5" fmla="*/ 1 h 937"/>
                  <a:gd name="T6" fmla="*/ 1 w 326"/>
                  <a:gd name="T7" fmla="*/ 1 h 937"/>
                  <a:gd name="T8" fmla="*/ 1 w 326"/>
                  <a:gd name="T9" fmla="*/ 1 h 937"/>
                  <a:gd name="T10" fmla="*/ 1 w 326"/>
                  <a:gd name="T11" fmla="*/ 1 h 937"/>
                  <a:gd name="T12" fmla="*/ 1 w 326"/>
                  <a:gd name="T13" fmla="*/ 1 h 937"/>
                  <a:gd name="T14" fmla="*/ 0 w 326"/>
                  <a:gd name="T15" fmla="*/ 0 h 937"/>
                  <a:gd name="T16" fmla="*/ 0 w 326"/>
                  <a:gd name="T17" fmla="*/ 0 h 9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6"/>
                  <a:gd name="T28" fmla="*/ 0 h 937"/>
                  <a:gd name="T29" fmla="*/ 326 w 326"/>
                  <a:gd name="T30" fmla="*/ 937 h 9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6" h="937">
                    <a:moveTo>
                      <a:pt x="0" y="0"/>
                    </a:moveTo>
                    <a:lnTo>
                      <a:pt x="0" y="937"/>
                    </a:lnTo>
                    <a:lnTo>
                      <a:pt x="326" y="795"/>
                    </a:lnTo>
                    <a:lnTo>
                      <a:pt x="326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55"/>
              <p:cNvSpPr>
                <a:spLocks/>
              </p:cNvSpPr>
              <p:nvPr/>
            </p:nvSpPr>
            <p:spPr bwMode="auto">
              <a:xfrm>
                <a:off x="3470" y="2616"/>
                <a:ext cx="163" cy="448"/>
              </a:xfrm>
              <a:custGeom>
                <a:avLst/>
                <a:gdLst>
                  <a:gd name="T0" fmla="*/ 1 w 326"/>
                  <a:gd name="T1" fmla="*/ 0 h 895"/>
                  <a:gd name="T2" fmla="*/ 1 w 326"/>
                  <a:gd name="T3" fmla="*/ 0 h 895"/>
                  <a:gd name="T4" fmla="*/ 1 w 326"/>
                  <a:gd name="T5" fmla="*/ 1 h 895"/>
                  <a:gd name="T6" fmla="*/ 1 w 326"/>
                  <a:gd name="T7" fmla="*/ 1 h 895"/>
                  <a:gd name="T8" fmla="*/ 1 w 326"/>
                  <a:gd name="T9" fmla="*/ 1 h 895"/>
                  <a:gd name="T10" fmla="*/ 1 w 326"/>
                  <a:gd name="T11" fmla="*/ 1 h 895"/>
                  <a:gd name="T12" fmla="*/ 0 w 326"/>
                  <a:gd name="T13" fmla="*/ 1 h 895"/>
                  <a:gd name="T14" fmla="*/ 0 w 326"/>
                  <a:gd name="T15" fmla="*/ 1 h 895"/>
                  <a:gd name="T16" fmla="*/ 0 w 326"/>
                  <a:gd name="T17" fmla="*/ 1 h 895"/>
                  <a:gd name="T18" fmla="*/ 1 w 326"/>
                  <a:gd name="T19" fmla="*/ 1 h 895"/>
                  <a:gd name="T20" fmla="*/ 1 w 326"/>
                  <a:gd name="T21" fmla="*/ 1 h 895"/>
                  <a:gd name="T22" fmla="*/ 1 w 326"/>
                  <a:gd name="T23" fmla="*/ 1 h 895"/>
                  <a:gd name="T24" fmla="*/ 1 w 326"/>
                  <a:gd name="T25" fmla="*/ 1 h 895"/>
                  <a:gd name="T26" fmla="*/ 1 w 326"/>
                  <a:gd name="T27" fmla="*/ 1 h 895"/>
                  <a:gd name="T28" fmla="*/ 1 w 326"/>
                  <a:gd name="T29" fmla="*/ 1 h 895"/>
                  <a:gd name="T30" fmla="*/ 1 w 326"/>
                  <a:gd name="T31" fmla="*/ 1 h 895"/>
                  <a:gd name="T32" fmla="*/ 1 w 326"/>
                  <a:gd name="T33" fmla="*/ 1 h 895"/>
                  <a:gd name="T34" fmla="*/ 1 w 326"/>
                  <a:gd name="T35" fmla="*/ 1 h 895"/>
                  <a:gd name="T36" fmla="*/ 1 w 326"/>
                  <a:gd name="T37" fmla="*/ 1 h 895"/>
                  <a:gd name="T38" fmla="*/ 1 w 326"/>
                  <a:gd name="T39" fmla="*/ 1 h 895"/>
                  <a:gd name="T40" fmla="*/ 1 w 326"/>
                  <a:gd name="T41" fmla="*/ 1 h 895"/>
                  <a:gd name="T42" fmla="*/ 1 w 326"/>
                  <a:gd name="T43" fmla="*/ 1 h 895"/>
                  <a:gd name="T44" fmla="*/ 1 w 326"/>
                  <a:gd name="T45" fmla="*/ 1 h 895"/>
                  <a:gd name="T46" fmla="*/ 1 w 326"/>
                  <a:gd name="T47" fmla="*/ 1 h 895"/>
                  <a:gd name="T48" fmla="*/ 1 w 326"/>
                  <a:gd name="T49" fmla="*/ 1 h 895"/>
                  <a:gd name="T50" fmla="*/ 1 w 326"/>
                  <a:gd name="T51" fmla="*/ 1 h 895"/>
                  <a:gd name="T52" fmla="*/ 1 w 326"/>
                  <a:gd name="T53" fmla="*/ 1 h 895"/>
                  <a:gd name="T54" fmla="*/ 1 w 326"/>
                  <a:gd name="T55" fmla="*/ 1 h 895"/>
                  <a:gd name="T56" fmla="*/ 1 w 326"/>
                  <a:gd name="T57" fmla="*/ 1 h 895"/>
                  <a:gd name="T58" fmla="*/ 1 w 326"/>
                  <a:gd name="T59" fmla="*/ 1 h 895"/>
                  <a:gd name="T60" fmla="*/ 1 w 326"/>
                  <a:gd name="T61" fmla="*/ 1 h 895"/>
                  <a:gd name="T62" fmla="*/ 1 w 326"/>
                  <a:gd name="T63" fmla="*/ 1 h 895"/>
                  <a:gd name="T64" fmla="*/ 1 w 326"/>
                  <a:gd name="T65" fmla="*/ 0 h 895"/>
                  <a:gd name="T66" fmla="*/ 1 w 326"/>
                  <a:gd name="T67" fmla="*/ 0 h 89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6"/>
                  <a:gd name="T103" fmla="*/ 0 h 895"/>
                  <a:gd name="T104" fmla="*/ 326 w 326"/>
                  <a:gd name="T105" fmla="*/ 895 h 89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6" h="895">
                    <a:moveTo>
                      <a:pt x="267" y="0"/>
                    </a:moveTo>
                    <a:lnTo>
                      <a:pt x="267" y="0"/>
                    </a:lnTo>
                    <a:lnTo>
                      <a:pt x="326" y="9"/>
                    </a:lnTo>
                    <a:lnTo>
                      <a:pt x="326" y="753"/>
                    </a:lnTo>
                    <a:lnTo>
                      <a:pt x="0" y="895"/>
                    </a:lnTo>
                    <a:lnTo>
                      <a:pt x="0" y="569"/>
                    </a:lnTo>
                    <a:lnTo>
                      <a:pt x="8" y="544"/>
                    </a:lnTo>
                    <a:lnTo>
                      <a:pt x="17" y="519"/>
                    </a:lnTo>
                    <a:lnTo>
                      <a:pt x="27" y="498"/>
                    </a:lnTo>
                    <a:lnTo>
                      <a:pt x="36" y="478"/>
                    </a:lnTo>
                    <a:lnTo>
                      <a:pt x="46" y="459"/>
                    </a:lnTo>
                    <a:lnTo>
                      <a:pt x="57" y="442"/>
                    </a:lnTo>
                    <a:lnTo>
                      <a:pt x="80" y="409"/>
                    </a:lnTo>
                    <a:lnTo>
                      <a:pt x="104" y="381"/>
                    </a:lnTo>
                    <a:lnTo>
                      <a:pt x="129" y="356"/>
                    </a:lnTo>
                    <a:lnTo>
                      <a:pt x="178" y="309"/>
                    </a:lnTo>
                    <a:lnTo>
                      <a:pt x="201" y="284"/>
                    </a:lnTo>
                    <a:lnTo>
                      <a:pt x="222" y="260"/>
                    </a:lnTo>
                    <a:lnTo>
                      <a:pt x="231" y="244"/>
                    </a:lnTo>
                    <a:lnTo>
                      <a:pt x="241" y="229"/>
                    </a:lnTo>
                    <a:lnTo>
                      <a:pt x="248" y="214"/>
                    </a:lnTo>
                    <a:lnTo>
                      <a:pt x="254" y="197"/>
                    </a:lnTo>
                    <a:lnTo>
                      <a:pt x="262" y="178"/>
                    </a:lnTo>
                    <a:lnTo>
                      <a:pt x="266" y="157"/>
                    </a:lnTo>
                    <a:lnTo>
                      <a:pt x="269" y="136"/>
                    </a:lnTo>
                    <a:lnTo>
                      <a:pt x="271" y="114"/>
                    </a:lnTo>
                    <a:lnTo>
                      <a:pt x="273" y="87"/>
                    </a:lnTo>
                    <a:lnTo>
                      <a:pt x="273" y="60"/>
                    </a:lnTo>
                    <a:lnTo>
                      <a:pt x="271" y="32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59595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156"/>
              <p:cNvSpPr>
                <a:spLocks/>
              </p:cNvSpPr>
              <p:nvPr/>
            </p:nvSpPr>
            <p:spPr bwMode="auto">
              <a:xfrm>
                <a:off x="3441" y="2593"/>
                <a:ext cx="22" cy="481"/>
              </a:xfrm>
              <a:custGeom>
                <a:avLst/>
                <a:gdLst>
                  <a:gd name="T0" fmla="*/ 0 w 44"/>
                  <a:gd name="T1" fmla="*/ 0 h 964"/>
                  <a:gd name="T2" fmla="*/ 0 w 44"/>
                  <a:gd name="T3" fmla="*/ 0 h 964"/>
                  <a:gd name="T4" fmla="*/ 0 w 44"/>
                  <a:gd name="T5" fmla="*/ 0 h 964"/>
                  <a:gd name="T6" fmla="*/ 1 w 44"/>
                  <a:gd name="T7" fmla="*/ 0 h 964"/>
                  <a:gd name="T8" fmla="*/ 1 w 44"/>
                  <a:gd name="T9" fmla="*/ 0 h 964"/>
                  <a:gd name="T10" fmla="*/ 1 w 44"/>
                  <a:gd name="T11" fmla="*/ 0 h 964"/>
                  <a:gd name="T12" fmla="*/ 1 w 44"/>
                  <a:gd name="T13" fmla="*/ 0 h 964"/>
                  <a:gd name="T14" fmla="*/ 1 w 44"/>
                  <a:gd name="T15" fmla="*/ 0 h 964"/>
                  <a:gd name="T16" fmla="*/ 1 w 44"/>
                  <a:gd name="T17" fmla="*/ 0 h 964"/>
                  <a:gd name="T18" fmla="*/ 1 w 44"/>
                  <a:gd name="T19" fmla="*/ 0 h 964"/>
                  <a:gd name="T20" fmla="*/ 1 w 44"/>
                  <a:gd name="T21" fmla="*/ 0 h 964"/>
                  <a:gd name="T22" fmla="*/ 1 w 44"/>
                  <a:gd name="T23" fmla="*/ 0 h 964"/>
                  <a:gd name="T24" fmla="*/ 1 w 44"/>
                  <a:gd name="T25" fmla="*/ 0 h 964"/>
                  <a:gd name="T26" fmla="*/ 1 w 44"/>
                  <a:gd name="T27" fmla="*/ 0 h 964"/>
                  <a:gd name="T28" fmla="*/ 0 w 44"/>
                  <a:gd name="T29" fmla="*/ 0 h 964"/>
                  <a:gd name="T30" fmla="*/ 0 w 44"/>
                  <a:gd name="T31" fmla="*/ 0 h 9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4"/>
                  <a:gd name="T49" fmla="*/ 0 h 964"/>
                  <a:gd name="T50" fmla="*/ 44 w 44"/>
                  <a:gd name="T51" fmla="*/ 964 h 96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4" h="964">
                    <a:moveTo>
                      <a:pt x="0" y="0"/>
                    </a:moveTo>
                    <a:lnTo>
                      <a:pt x="0" y="964"/>
                    </a:lnTo>
                    <a:lnTo>
                      <a:pt x="12" y="962"/>
                    </a:lnTo>
                    <a:lnTo>
                      <a:pt x="23" y="958"/>
                    </a:lnTo>
                    <a:lnTo>
                      <a:pt x="32" y="954"/>
                    </a:lnTo>
                    <a:lnTo>
                      <a:pt x="44" y="945"/>
                    </a:lnTo>
                    <a:lnTo>
                      <a:pt x="44" y="8"/>
                    </a:lnTo>
                    <a:lnTo>
                      <a:pt x="32" y="4"/>
                    </a:lnTo>
                    <a:lnTo>
                      <a:pt x="23" y="2"/>
                    </a:lnTo>
                    <a:lnTo>
                      <a:pt x="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157"/>
              <p:cNvSpPr>
                <a:spLocks/>
              </p:cNvSpPr>
              <p:nvPr/>
            </p:nvSpPr>
            <p:spPr bwMode="auto">
              <a:xfrm>
                <a:off x="3309" y="2727"/>
                <a:ext cx="17" cy="63"/>
              </a:xfrm>
              <a:custGeom>
                <a:avLst/>
                <a:gdLst>
                  <a:gd name="T0" fmla="*/ 1 w 34"/>
                  <a:gd name="T1" fmla="*/ 0 h 125"/>
                  <a:gd name="T2" fmla="*/ 1 w 34"/>
                  <a:gd name="T3" fmla="*/ 0 h 125"/>
                  <a:gd name="T4" fmla="*/ 0 w 34"/>
                  <a:gd name="T5" fmla="*/ 0 h 125"/>
                  <a:gd name="T6" fmla="*/ 0 w 34"/>
                  <a:gd name="T7" fmla="*/ 0 h 125"/>
                  <a:gd name="T8" fmla="*/ 0 w 34"/>
                  <a:gd name="T9" fmla="*/ 1 h 125"/>
                  <a:gd name="T10" fmla="*/ 1 w 34"/>
                  <a:gd name="T11" fmla="*/ 1 h 125"/>
                  <a:gd name="T12" fmla="*/ 1 w 34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125"/>
                  <a:gd name="T23" fmla="*/ 34 w 34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125">
                    <a:moveTo>
                      <a:pt x="34" y="0"/>
                    </a:moveTo>
                    <a:lnTo>
                      <a:pt x="34" y="0"/>
                    </a:lnTo>
                    <a:lnTo>
                      <a:pt x="0" y="0"/>
                    </a:lnTo>
                    <a:lnTo>
                      <a:pt x="0" y="125"/>
                    </a:lnTo>
                    <a:lnTo>
                      <a:pt x="3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59595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158"/>
              <p:cNvSpPr>
                <a:spLocks/>
              </p:cNvSpPr>
              <p:nvPr/>
            </p:nvSpPr>
            <p:spPr bwMode="auto">
              <a:xfrm>
                <a:off x="3312" y="2731"/>
                <a:ext cx="15" cy="58"/>
              </a:xfrm>
              <a:custGeom>
                <a:avLst/>
                <a:gdLst>
                  <a:gd name="T0" fmla="*/ 0 w 31"/>
                  <a:gd name="T1" fmla="*/ 0 h 116"/>
                  <a:gd name="T2" fmla="*/ 0 w 31"/>
                  <a:gd name="T3" fmla="*/ 0 h 116"/>
                  <a:gd name="T4" fmla="*/ 0 w 31"/>
                  <a:gd name="T5" fmla="*/ 0 h 116"/>
                  <a:gd name="T6" fmla="*/ 0 w 31"/>
                  <a:gd name="T7" fmla="*/ 0 h 116"/>
                  <a:gd name="T8" fmla="*/ 0 w 31"/>
                  <a:gd name="T9" fmla="*/ 1 h 116"/>
                  <a:gd name="T10" fmla="*/ 0 w 31"/>
                  <a:gd name="T11" fmla="*/ 1 h 116"/>
                  <a:gd name="T12" fmla="*/ 0 w 31"/>
                  <a:gd name="T13" fmla="*/ 0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116"/>
                  <a:gd name="T23" fmla="*/ 31 w 31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116">
                    <a:moveTo>
                      <a:pt x="31" y="0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0" y="116"/>
                    </a:lnTo>
                    <a:lnTo>
                      <a:pt x="31" y="6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59"/>
              <p:cNvSpPr>
                <a:spLocks/>
              </p:cNvSpPr>
              <p:nvPr/>
            </p:nvSpPr>
            <p:spPr bwMode="auto">
              <a:xfrm>
                <a:off x="3329" y="2727"/>
                <a:ext cx="99" cy="33"/>
              </a:xfrm>
              <a:custGeom>
                <a:avLst/>
                <a:gdLst>
                  <a:gd name="T0" fmla="*/ 0 w 197"/>
                  <a:gd name="T1" fmla="*/ 0 h 66"/>
                  <a:gd name="T2" fmla="*/ 0 w 197"/>
                  <a:gd name="T3" fmla="*/ 0 h 66"/>
                  <a:gd name="T4" fmla="*/ 0 w 197"/>
                  <a:gd name="T5" fmla="*/ 1 h 66"/>
                  <a:gd name="T6" fmla="*/ 0 w 197"/>
                  <a:gd name="T7" fmla="*/ 1 h 66"/>
                  <a:gd name="T8" fmla="*/ 1 w 197"/>
                  <a:gd name="T9" fmla="*/ 1 h 66"/>
                  <a:gd name="T10" fmla="*/ 1 w 197"/>
                  <a:gd name="T11" fmla="*/ 1 h 66"/>
                  <a:gd name="T12" fmla="*/ 1 w 197"/>
                  <a:gd name="T13" fmla="*/ 0 h 66"/>
                  <a:gd name="T14" fmla="*/ 1 w 197"/>
                  <a:gd name="T15" fmla="*/ 0 h 66"/>
                  <a:gd name="T16" fmla="*/ 0 w 197"/>
                  <a:gd name="T17" fmla="*/ 0 h 66"/>
                  <a:gd name="T18" fmla="*/ 0 w 197"/>
                  <a:gd name="T19" fmla="*/ 0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7"/>
                  <a:gd name="T31" fmla="*/ 0 h 66"/>
                  <a:gd name="T32" fmla="*/ 197 w 197"/>
                  <a:gd name="T33" fmla="*/ 66 h 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7" h="66">
                    <a:moveTo>
                      <a:pt x="0" y="0"/>
                    </a:moveTo>
                    <a:lnTo>
                      <a:pt x="0" y="0"/>
                    </a:lnTo>
                    <a:lnTo>
                      <a:pt x="0" y="62"/>
                    </a:lnTo>
                    <a:lnTo>
                      <a:pt x="197" y="66"/>
                    </a:lnTo>
                    <a:lnTo>
                      <a:pt x="1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60"/>
              <p:cNvSpPr>
                <a:spLocks/>
              </p:cNvSpPr>
              <p:nvPr/>
            </p:nvSpPr>
            <p:spPr bwMode="auto">
              <a:xfrm>
                <a:off x="3333" y="2731"/>
                <a:ext cx="95" cy="29"/>
              </a:xfrm>
              <a:custGeom>
                <a:avLst/>
                <a:gdLst>
                  <a:gd name="T0" fmla="*/ 0 w 190"/>
                  <a:gd name="T1" fmla="*/ 0 h 59"/>
                  <a:gd name="T2" fmla="*/ 0 w 190"/>
                  <a:gd name="T3" fmla="*/ 0 h 59"/>
                  <a:gd name="T4" fmla="*/ 0 w 190"/>
                  <a:gd name="T5" fmla="*/ 0 h 59"/>
                  <a:gd name="T6" fmla="*/ 0 w 190"/>
                  <a:gd name="T7" fmla="*/ 0 h 59"/>
                  <a:gd name="T8" fmla="*/ 1 w 190"/>
                  <a:gd name="T9" fmla="*/ 0 h 59"/>
                  <a:gd name="T10" fmla="*/ 1 w 190"/>
                  <a:gd name="T11" fmla="*/ 0 h 59"/>
                  <a:gd name="T12" fmla="*/ 1 w 190"/>
                  <a:gd name="T13" fmla="*/ 0 h 59"/>
                  <a:gd name="T14" fmla="*/ 1 w 190"/>
                  <a:gd name="T15" fmla="*/ 0 h 59"/>
                  <a:gd name="T16" fmla="*/ 0 w 190"/>
                  <a:gd name="T17" fmla="*/ 0 h 59"/>
                  <a:gd name="T18" fmla="*/ 0 w 190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0"/>
                  <a:gd name="T31" fmla="*/ 0 h 59"/>
                  <a:gd name="T32" fmla="*/ 190 w 190"/>
                  <a:gd name="T33" fmla="*/ 59 h 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0" h="59">
                    <a:moveTo>
                      <a:pt x="0" y="0"/>
                    </a:moveTo>
                    <a:lnTo>
                      <a:pt x="0" y="0"/>
                    </a:lnTo>
                    <a:lnTo>
                      <a:pt x="0" y="57"/>
                    </a:lnTo>
                    <a:lnTo>
                      <a:pt x="190" y="59"/>
                    </a:lnTo>
                    <a:lnTo>
                      <a:pt x="1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61"/>
              <p:cNvSpPr>
                <a:spLocks/>
              </p:cNvSpPr>
              <p:nvPr/>
            </p:nvSpPr>
            <p:spPr bwMode="auto">
              <a:xfrm>
                <a:off x="3309" y="2761"/>
                <a:ext cx="119" cy="37"/>
              </a:xfrm>
              <a:custGeom>
                <a:avLst/>
                <a:gdLst>
                  <a:gd name="T0" fmla="*/ 0 w 237"/>
                  <a:gd name="T1" fmla="*/ 1 h 74"/>
                  <a:gd name="T2" fmla="*/ 0 w 237"/>
                  <a:gd name="T3" fmla="*/ 1 h 74"/>
                  <a:gd name="T4" fmla="*/ 1 w 237"/>
                  <a:gd name="T5" fmla="*/ 1 h 74"/>
                  <a:gd name="T6" fmla="*/ 1 w 237"/>
                  <a:gd name="T7" fmla="*/ 1 h 74"/>
                  <a:gd name="T8" fmla="*/ 1 w 237"/>
                  <a:gd name="T9" fmla="*/ 1 h 74"/>
                  <a:gd name="T10" fmla="*/ 1 w 237"/>
                  <a:gd name="T11" fmla="*/ 0 h 74"/>
                  <a:gd name="T12" fmla="*/ 0 w 237"/>
                  <a:gd name="T13" fmla="*/ 1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7"/>
                  <a:gd name="T22" fmla="*/ 0 h 74"/>
                  <a:gd name="T23" fmla="*/ 237 w 237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7" h="74">
                    <a:moveTo>
                      <a:pt x="0" y="66"/>
                    </a:moveTo>
                    <a:lnTo>
                      <a:pt x="0" y="66"/>
                    </a:lnTo>
                    <a:lnTo>
                      <a:pt x="237" y="74"/>
                    </a:lnTo>
                    <a:lnTo>
                      <a:pt x="237" y="4"/>
                    </a:lnTo>
                    <a:lnTo>
                      <a:pt x="38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99999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162"/>
              <p:cNvSpPr>
                <a:spLocks/>
              </p:cNvSpPr>
              <p:nvPr/>
            </p:nvSpPr>
            <p:spPr bwMode="auto">
              <a:xfrm>
                <a:off x="3281" y="2608"/>
                <a:ext cx="148" cy="106"/>
              </a:xfrm>
              <a:custGeom>
                <a:avLst/>
                <a:gdLst>
                  <a:gd name="T0" fmla="*/ 1 w 296"/>
                  <a:gd name="T1" fmla="*/ 1 h 212"/>
                  <a:gd name="T2" fmla="*/ 0 w 296"/>
                  <a:gd name="T3" fmla="*/ 1 h 212"/>
                  <a:gd name="T4" fmla="*/ 0 w 296"/>
                  <a:gd name="T5" fmla="*/ 1 h 212"/>
                  <a:gd name="T6" fmla="*/ 1 w 296"/>
                  <a:gd name="T7" fmla="*/ 0 h 212"/>
                  <a:gd name="T8" fmla="*/ 1 w 296"/>
                  <a:gd name="T9" fmla="*/ 1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2"/>
                  <a:gd name="T17" fmla="*/ 296 w 296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2">
                    <a:moveTo>
                      <a:pt x="296" y="212"/>
                    </a:moveTo>
                    <a:lnTo>
                      <a:pt x="0" y="212"/>
                    </a:lnTo>
                    <a:lnTo>
                      <a:pt x="0" y="15"/>
                    </a:lnTo>
                    <a:lnTo>
                      <a:pt x="296" y="0"/>
                    </a:lnTo>
                    <a:lnTo>
                      <a:pt x="296" y="212"/>
                    </a:lnTo>
                    <a:close/>
                  </a:path>
                </a:pathLst>
              </a:custGeom>
              <a:solidFill>
                <a:srgbClr val="59595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163"/>
              <p:cNvSpPr>
                <a:spLocks/>
              </p:cNvSpPr>
              <p:nvPr/>
            </p:nvSpPr>
            <p:spPr bwMode="auto">
              <a:xfrm>
                <a:off x="3286" y="2613"/>
                <a:ext cx="143" cy="95"/>
              </a:xfrm>
              <a:custGeom>
                <a:avLst/>
                <a:gdLst>
                  <a:gd name="T0" fmla="*/ 0 w 287"/>
                  <a:gd name="T1" fmla="*/ 0 h 192"/>
                  <a:gd name="T2" fmla="*/ 0 w 287"/>
                  <a:gd name="T3" fmla="*/ 0 h 192"/>
                  <a:gd name="T4" fmla="*/ 0 w 287"/>
                  <a:gd name="T5" fmla="*/ 0 h 192"/>
                  <a:gd name="T6" fmla="*/ 0 w 287"/>
                  <a:gd name="T7" fmla="*/ 0 h 192"/>
                  <a:gd name="T8" fmla="*/ 0 w 287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7"/>
                  <a:gd name="T16" fmla="*/ 0 h 192"/>
                  <a:gd name="T17" fmla="*/ 287 w 287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7" h="192">
                    <a:moveTo>
                      <a:pt x="287" y="192"/>
                    </a:moveTo>
                    <a:lnTo>
                      <a:pt x="0" y="192"/>
                    </a:lnTo>
                    <a:lnTo>
                      <a:pt x="0" y="15"/>
                    </a:lnTo>
                    <a:lnTo>
                      <a:pt x="287" y="0"/>
                    </a:lnTo>
                    <a:lnTo>
                      <a:pt x="287" y="192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164"/>
              <p:cNvSpPr>
                <a:spLocks noEditPoints="1"/>
              </p:cNvSpPr>
              <p:nvPr/>
            </p:nvSpPr>
            <p:spPr bwMode="auto">
              <a:xfrm>
                <a:off x="3279" y="2606"/>
                <a:ext cx="152" cy="110"/>
              </a:xfrm>
              <a:custGeom>
                <a:avLst/>
                <a:gdLst>
                  <a:gd name="T0" fmla="*/ 1 w 303"/>
                  <a:gd name="T1" fmla="*/ 1 h 220"/>
                  <a:gd name="T2" fmla="*/ 1 w 303"/>
                  <a:gd name="T3" fmla="*/ 1 h 220"/>
                  <a:gd name="T4" fmla="*/ 1 w 303"/>
                  <a:gd name="T5" fmla="*/ 1 h 220"/>
                  <a:gd name="T6" fmla="*/ 1 w 303"/>
                  <a:gd name="T7" fmla="*/ 1 h 220"/>
                  <a:gd name="T8" fmla="*/ 1 w 303"/>
                  <a:gd name="T9" fmla="*/ 1 h 220"/>
                  <a:gd name="T10" fmla="*/ 1 w 303"/>
                  <a:gd name="T11" fmla="*/ 1 h 220"/>
                  <a:gd name="T12" fmla="*/ 1 w 303"/>
                  <a:gd name="T13" fmla="*/ 1 h 220"/>
                  <a:gd name="T14" fmla="*/ 1 w 303"/>
                  <a:gd name="T15" fmla="*/ 1 h 220"/>
                  <a:gd name="T16" fmla="*/ 1 w 303"/>
                  <a:gd name="T17" fmla="*/ 1 h 220"/>
                  <a:gd name="T18" fmla="*/ 1 w 303"/>
                  <a:gd name="T19" fmla="*/ 1 h 220"/>
                  <a:gd name="T20" fmla="*/ 1 w 303"/>
                  <a:gd name="T21" fmla="*/ 1 h 220"/>
                  <a:gd name="T22" fmla="*/ 1 w 303"/>
                  <a:gd name="T23" fmla="*/ 1 h 220"/>
                  <a:gd name="T24" fmla="*/ 1 w 303"/>
                  <a:gd name="T25" fmla="*/ 1 h 220"/>
                  <a:gd name="T26" fmla="*/ 1 w 303"/>
                  <a:gd name="T27" fmla="*/ 1 h 220"/>
                  <a:gd name="T28" fmla="*/ 1 w 303"/>
                  <a:gd name="T29" fmla="*/ 1 h 220"/>
                  <a:gd name="T30" fmla="*/ 1 w 303"/>
                  <a:gd name="T31" fmla="*/ 1 h 220"/>
                  <a:gd name="T32" fmla="*/ 1 w 303"/>
                  <a:gd name="T33" fmla="*/ 1 h 220"/>
                  <a:gd name="T34" fmla="*/ 1 w 303"/>
                  <a:gd name="T35" fmla="*/ 1 h 220"/>
                  <a:gd name="T36" fmla="*/ 1 w 303"/>
                  <a:gd name="T37" fmla="*/ 1 h 220"/>
                  <a:gd name="T38" fmla="*/ 1 w 303"/>
                  <a:gd name="T39" fmla="*/ 1 h 220"/>
                  <a:gd name="T40" fmla="*/ 1 w 303"/>
                  <a:gd name="T41" fmla="*/ 0 h 220"/>
                  <a:gd name="T42" fmla="*/ 1 w 303"/>
                  <a:gd name="T43" fmla="*/ 1 h 220"/>
                  <a:gd name="T44" fmla="*/ 1 w 303"/>
                  <a:gd name="T45" fmla="*/ 1 h 220"/>
                  <a:gd name="T46" fmla="*/ 0 w 303"/>
                  <a:gd name="T47" fmla="*/ 1 h 220"/>
                  <a:gd name="T48" fmla="*/ 0 w 303"/>
                  <a:gd name="T49" fmla="*/ 1 h 220"/>
                  <a:gd name="T50" fmla="*/ 0 w 303"/>
                  <a:gd name="T51" fmla="*/ 1 h 220"/>
                  <a:gd name="T52" fmla="*/ 0 w 303"/>
                  <a:gd name="T53" fmla="*/ 1 h 220"/>
                  <a:gd name="T54" fmla="*/ 0 w 303"/>
                  <a:gd name="T55" fmla="*/ 1 h 220"/>
                  <a:gd name="T56" fmla="*/ 1 w 303"/>
                  <a:gd name="T57" fmla="*/ 1 h 220"/>
                  <a:gd name="T58" fmla="*/ 1 w 303"/>
                  <a:gd name="T59" fmla="*/ 1 h 220"/>
                  <a:gd name="T60" fmla="*/ 1 w 303"/>
                  <a:gd name="T61" fmla="*/ 1 h 220"/>
                  <a:gd name="T62" fmla="*/ 1 w 303"/>
                  <a:gd name="T63" fmla="*/ 1 h 220"/>
                  <a:gd name="T64" fmla="*/ 1 w 303"/>
                  <a:gd name="T65" fmla="*/ 1 h 220"/>
                  <a:gd name="T66" fmla="*/ 1 w 303"/>
                  <a:gd name="T67" fmla="*/ 1 h 220"/>
                  <a:gd name="T68" fmla="*/ 1 w 303"/>
                  <a:gd name="T69" fmla="*/ 1 h 220"/>
                  <a:gd name="T70" fmla="*/ 1 w 303"/>
                  <a:gd name="T71" fmla="*/ 1 h 220"/>
                  <a:gd name="T72" fmla="*/ 1 w 303"/>
                  <a:gd name="T73" fmla="*/ 1 h 22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3"/>
                  <a:gd name="T112" fmla="*/ 0 h 220"/>
                  <a:gd name="T113" fmla="*/ 303 w 303"/>
                  <a:gd name="T114" fmla="*/ 220 h 22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3" h="220">
                    <a:moveTo>
                      <a:pt x="8" y="212"/>
                    </a:moveTo>
                    <a:lnTo>
                      <a:pt x="8" y="212"/>
                    </a:lnTo>
                    <a:lnTo>
                      <a:pt x="8" y="129"/>
                    </a:lnTo>
                    <a:lnTo>
                      <a:pt x="296" y="119"/>
                    </a:lnTo>
                    <a:lnTo>
                      <a:pt x="296" y="212"/>
                    </a:lnTo>
                    <a:lnTo>
                      <a:pt x="8" y="212"/>
                    </a:lnTo>
                    <a:close/>
                    <a:moveTo>
                      <a:pt x="296" y="9"/>
                    </a:moveTo>
                    <a:lnTo>
                      <a:pt x="296" y="9"/>
                    </a:lnTo>
                    <a:lnTo>
                      <a:pt x="296" y="112"/>
                    </a:lnTo>
                    <a:lnTo>
                      <a:pt x="8" y="121"/>
                    </a:lnTo>
                    <a:lnTo>
                      <a:pt x="8" y="23"/>
                    </a:lnTo>
                    <a:lnTo>
                      <a:pt x="296" y="9"/>
                    </a:lnTo>
                    <a:close/>
                    <a:moveTo>
                      <a:pt x="301" y="2"/>
                    </a:moveTo>
                    <a:lnTo>
                      <a:pt x="301" y="2"/>
                    </a:lnTo>
                    <a:lnTo>
                      <a:pt x="300" y="0"/>
                    </a:lnTo>
                    <a:lnTo>
                      <a:pt x="4" y="15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16"/>
                    </a:lnTo>
                    <a:lnTo>
                      <a:pt x="0" y="218"/>
                    </a:lnTo>
                    <a:lnTo>
                      <a:pt x="4" y="220"/>
                    </a:lnTo>
                    <a:lnTo>
                      <a:pt x="300" y="220"/>
                    </a:lnTo>
                    <a:lnTo>
                      <a:pt x="301" y="218"/>
                    </a:lnTo>
                    <a:lnTo>
                      <a:pt x="303" y="216"/>
                    </a:lnTo>
                    <a:lnTo>
                      <a:pt x="303" y="4"/>
                    </a:lnTo>
                    <a:lnTo>
                      <a:pt x="301" y="2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165"/>
              <p:cNvSpPr>
                <a:spLocks/>
              </p:cNvSpPr>
              <p:nvPr/>
            </p:nvSpPr>
            <p:spPr bwMode="auto">
              <a:xfrm>
                <a:off x="3276" y="2724"/>
                <a:ext cx="25" cy="26"/>
              </a:xfrm>
              <a:custGeom>
                <a:avLst/>
                <a:gdLst>
                  <a:gd name="T0" fmla="*/ 1 w 50"/>
                  <a:gd name="T1" fmla="*/ 1 h 51"/>
                  <a:gd name="T2" fmla="*/ 1 w 50"/>
                  <a:gd name="T3" fmla="*/ 1 h 51"/>
                  <a:gd name="T4" fmla="*/ 1 w 50"/>
                  <a:gd name="T5" fmla="*/ 1 h 51"/>
                  <a:gd name="T6" fmla="*/ 1 w 50"/>
                  <a:gd name="T7" fmla="*/ 1 h 51"/>
                  <a:gd name="T8" fmla="*/ 1 w 50"/>
                  <a:gd name="T9" fmla="*/ 1 h 51"/>
                  <a:gd name="T10" fmla="*/ 1 w 50"/>
                  <a:gd name="T11" fmla="*/ 0 h 51"/>
                  <a:gd name="T12" fmla="*/ 1 w 50"/>
                  <a:gd name="T13" fmla="*/ 0 h 51"/>
                  <a:gd name="T14" fmla="*/ 1 w 50"/>
                  <a:gd name="T15" fmla="*/ 1 h 51"/>
                  <a:gd name="T16" fmla="*/ 1 w 50"/>
                  <a:gd name="T17" fmla="*/ 1 h 51"/>
                  <a:gd name="T18" fmla="*/ 1 w 50"/>
                  <a:gd name="T19" fmla="*/ 1 h 51"/>
                  <a:gd name="T20" fmla="*/ 0 w 50"/>
                  <a:gd name="T21" fmla="*/ 1 h 51"/>
                  <a:gd name="T22" fmla="*/ 0 w 50"/>
                  <a:gd name="T23" fmla="*/ 1 h 51"/>
                  <a:gd name="T24" fmla="*/ 1 w 50"/>
                  <a:gd name="T25" fmla="*/ 1 h 51"/>
                  <a:gd name="T26" fmla="*/ 1 w 50"/>
                  <a:gd name="T27" fmla="*/ 1 h 51"/>
                  <a:gd name="T28" fmla="*/ 1 w 50"/>
                  <a:gd name="T29" fmla="*/ 1 h 51"/>
                  <a:gd name="T30" fmla="*/ 1 w 50"/>
                  <a:gd name="T31" fmla="*/ 1 h 51"/>
                  <a:gd name="T32" fmla="*/ 1 w 50"/>
                  <a:gd name="T33" fmla="*/ 1 h 51"/>
                  <a:gd name="T34" fmla="*/ 1 w 50"/>
                  <a:gd name="T35" fmla="*/ 1 h 51"/>
                  <a:gd name="T36" fmla="*/ 1 w 50"/>
                  <a:gd name="T37" fmla="*/ 1 h 51"/>
                  <a:gd name="T38" fmla="*/ 1 w 50"/>
                  <a:gd name="T39" fmla="*/ 1 h 51"/>
                  <a:gd name="T40" fmla="*/ 1 w 50"/>
                  <a:gd name="T41" fmla="*/ 1 h 51"/>
                  <a:gd name="T42" fmla="*/ 1 w 50"/>
                  <a:gd name="T43" fmla="*/ 1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51"/>
                  <a:gd name="T68" fmla="*/ 50 w 50"/>
                  <a:gd name="T69" fmla="*/ 51 h 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51">
                    <a:moveTo>
                      <a:pt x="50" y="26"/>
                    </a:moveTo>
                    <a:lnTo>
                      <a:pt x="50" y="26"/>
                    </a:lnTo>
                    <a:lnTo>
                      <a:pt x="48" y="17"/>
                    </a:lnTo>
                    <a:lnTo>
                      <a:pt x="42" y="7"/>
                    </a:lnTo>
                    <a:lnTo>
                      <a:pt x="34" y="2"/>
                    </a:lnTo>
                    <a:lnTo>
                      <a:pt x="25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7"/>
                    </a:lnTo>
                    <a:lnTo>
                      <a:pt x="0" y="26"/>
                    </a:lnTo>
                    <a:lnTo>
                      <a:pt x="2" y="36"/>
                    </a:lnTo>
                    <a:lnTo>
                      <a:pt x="8" y="44"/>
                    </a:lnTo>
                    <a:lnTo>
                      <a:pt x="16" y="49"/>
                    </a:lnTo>
                    <a:lnTo>
                      <a:pt x="25" y="51"/>
                    </a:lnTo>
                    <a:lnTo>
                      <a:pt x="34" y="49"/>
                    </a:lnTo>
                    <a:lnTo>
                      <a:pt x="42" y="44"/>
                    </a:lnTo>
                    <a:lnTo>
                      <a:pt x="48" y="36"/>
                    </a:lnTo>
                    <a:lnTo>
                      <a:pt x="50" y="26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66"/>
              <p:cNvSpPr>
                <a:spLocks/>
              </p:cNvSpPr>
              <p:nvPr/>
            </p:nvSpPr>
            <p:spPr bwMode="auto">
              <a:xfrm>
                <a:off x="3280" y="2729"/>
                <a:ext cx="17" cy="17"/>
              </a:xfrm>
              <a:custGeom>
                <a:avLst/>
                <a:gdLst>
                  <a:gd name="T0" fmla="*/ 1 w 34"/>
                  <a:gd name="T1" fmla="*/ 0 h 35"/>
                  <a:gd name="T2" fmla="*/ 1 w 34"/>
                  <a:gd name="T3" fmla="*/ 0 h 35"/>
                  <a:gd name="T4" fmla="*/ 1 w 34"/>
                  <a:gd name="T5" fmla="*/ 0 h 35"/>
                  <a:gd name="T6" fmla="*/ 1 w 34"/>
                  <a:gd name="T7" fmla="*/ 0 h 35"/>
                  <a:gd name="T8" fmla="*/ 1 w 34"/>
                  <a:gd name="T9" fmla="*/ 0 h 35"/>
                  <a:gd name="T10" fmla="*/ 1 w 34"/>
                  <a:gd name="T11" fmla="*/ 0 h 35"/>
                  <a:gd name="T12" fmla="*/ 1 w 34"/>
                  <a:gd name="T13" fmla="*/ 0 h 35"/>
                  <a:gd name="T14" fmla="*/ 1 w 34"/>
                  <a:gd name="T15" fmla="*/ 0 h 35"/>
                  <a:gd name="T16" fmla="*/ 1 w 34"/>
                  <a:gd name="T17" fmla="*/ 0 h 35"/>
                  <a:gd name="T18" fmla="*/ 1 w 34"/>
                  <a:gd name="T19" fmla="*/ 0 h 35"/>
                  <a:gd name="T20" fmla="*/ 0 w 34"/>
                  <a:gd name="T21" fmla="*/ 0 h 35"/>
                  <a:gd name="T22" fmla="*/ 0 w 34"/>
                  <a:gd name="T23" fmla="*/ 0 h 35"/>
                  <a:gd name="T24" fmla="*/ 1 w 34"/>
                  <a:gd name="T25" fmla="*/ 0 h 35"/>
                  <a:gd name="T26" fmla="*/ 1 w 34"/>
                  <a:gd name="T27" fmla="*/ 0 h 35"/>
                  <a:gd name="T28" fmla="*/ 1 w 34"/>
                  <a:gd name="T29" fmla="*/ 0 h 35"/>
                  <a:gd name="T30" fmla="*/ 1 w 34"/>
                  <a:gd name="T31" fmla="*/ 0 h 35"/>
                  <a:gd name="T32" fmla="*/ 1 w 34"/>
                  <a:gd name="T33" fmla="*/ 0 h 35"/>
                  <a:gd name="T34" fmla="*/ 1 w 34"/>
                  <a:gd name="T35" fmla="*/ 0 h 35"/>
                  <a:gd name="T36" fmla="*/ 1 w 34"/>
                  <a:gd name="T37" fmla="*/ 0 h 35"/>
                  <a:gd name="T38" fmla="*/ 1 w 34"/>
                  <a:gd name="T39" fmla="*/ 0 h 35"/>
                  <a:gd name="T40" fmla="*/ 1 w 34"/>
                  <a:gd name="T41" fmla="*/ 0 h 35"/>
                  <a:gd name="T42" fmla="*/ 1 w 34"/>
                  <a:gd name="T43" fmla="*/ 0 h 3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5"/>
                  <a:gd name="T68" fmla="*/ 34 w 34"/>
                  <a:gd name="T69" fmla="*/ 35 h 3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5">
                    <a:moveTo>
                      <a:pt x="34" y="17"/>
                    </a:moveTo>
                    <a:lnTo>
                      <a:pt x="34" y="17"/>
                    </a:lnTo>
                    <a:lnTo>
                      <a:pt x="32" y="10"/>
                    </a:lnTo>
                    <a:lnTo>
                      <a:pt x="28" y="4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2" y="23"/>
                    </a:lnTo>
                    <a:lnTo>
                      <a:pt x="6" y="29"/>
                    </a:lnTo>
                    <a:lnTo>
                      <a:pt x="11" y="33"/>
                    </a:lnTo>
                    <a:lnTo>
                      <a:pt x="17" y="35"/>
                    </a:lnTo>
                    <a:lnTo>
                      <a:pt x="23" y="33"/>
                    </a:lnTo>
                    <a:lnTo>
                      <a:pt x="28" y="29"/>
                    </a:lnTo>
                    <a:lnTo>
                      <a:pt x="32" y="23"/>
                    </a:lnTo>
                    <a:lnTo>
                      <a:pt x="34" y="17"/>
                    </a:lnTo>
                    <a:close/>
                  </a:path>
                </a:pathLst>
              </a:custGeom>
              <a:solidFill>
                <a:srgbClr val="33A02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167"/>
              <p:cNvSpPr>
                <a:spLocks noEditPoints="1"/>
              </p:cNvSpPr>
              <p:nvPr/>
            </p:nvSpPr>
            <p:spPr bwMode="auto">
              <a:xfrm>
                <a:off x="3278" y="2727"/>
                <a:ext cx="21" cy="21"/>
              </a:xfrm>
              <a:custGeom>
                <a:avLst/>
                <a:gdLst>
                  <a:gd name="T0" fmla="*/ 1 w 42"/>
                  <a:gd name="T1" fmla="*/ 1 h 41"/>
                  <a:gd name="T2" fmla="*/ 1 w 42"/>
                  <a:gd name="T3" fmla="*/ 1 h 41"/>
                  <a:gd name="T4" fmla="*/ 1 w 42"/>
                  <a:gd name="T5" fmla="*/ 1 h 41"/>
                  <a:gd name="T6" fmla="*/ 1 w 42"/>
                  <a:gd name="T7" fmla="*/ 1 h 41"/>
                  <a:gd name="T8" fmla="*/ 1 w 42"/>
                  <a:gd name="T9" fmla="*/ 1 h 41"/>
                  <a:gd name="T10" fmla="*/ 1 w 42"/>
                  <a:gd name="T11" fmla="*/ 1 h 41"/>
                  <a:gd name="T12" fmla="*/ 1 w 42"/>
                  <a:gd name="T13" fmla="*/ 1 h 41"/>
                  <a:gd name="T14" fmla="*/ 1 w 42"/>
                  <a:gd name="T15" fmla="*/ 1 h 41"/>
                  <a:gd name="T16" fmla="*/ 1 w 42"/>
                  <a:gd name="T17" fmla="*/ 1 h 41"/>
                  <a:gd name="T18" fmla="*/ 1 w 42"/>
                  <a:gd name="T19" fmla="*/ 1 h 41"/>
                  <a:gd name="T20" fmla="*/ 1 w 42"/>
                  <a:gd name="T21" fmla="*/ 1 h 41"/>
                  <a:gd name="T22" fmla="*/ 1 w 42"/>
                  <a:gd name="T23" fmla="*/ 1 h 41"/>
                  <a:gd name="T24" fmla="*/ 1 w 42"/>
                  <a:gd name="T25" fmla="*/ 1 h 41"/>
                  <a:gd name="T26" fmla="*/ 1 w 42"/>
                  <a:gd name="T27" fmla="*/ 1 h 41"/>
                  <a:gd name="T28" fmla="*/ 1 w 42"/>
                  <a:gd name="T29" fmla="*/ 1 h 41"/>
                  <a:gd name="T30" fmla="*/ 1 w 42"/>
                  <a:gd name="T31" fmla="*/ 1 h 41"/>
                  <a:gd name="T32" fmla="*/ 1 w 42"/>
                  <a:gd name="T33" fmla="*/ 1 h 41"/>
                  <a:gd name="T34" fmla="*/ 1 w 42"/>
                  <a:gd name="T35" fmla="*/ 1 h 41"/>
                  <a:gd name="T36" fmla="*/ 1 w 42"/>
                  <a:gd name="T37" fmla="*/ 1 h 41"/>
                  <a:gd name="T38" fmla="*/ 1 w 42"/>
                  <a:gd name="T39" fmla="*/ 1 h 41"/>
                  <a:gd name="T40" fmla="*/ 1 w 42"/>
                  <a:gd name="T41" fmla="*/ 1 h 41"/>
                  <a:gd name="T42" fmla="*/ 1 w 42"/>
                  <a:gd name="T43" fmla="*/ 1 h 41"/>
                  <a:gd name="T44" fmla="*/ 0 w 42"/>
                  <a:gd name="T45" fmla="*/ 1 h 41"/>
                  <a:gd name="T46" fmla="*/ 0 w 42"/>
                  <a:gd name="T47" fmla="*/ 1 h 41"/>
                  <a:gd name="T48" fmla="*/ 1 w 42"/>
                  <a:gd name="T49" fmla="*/ 1 h 41"/>
                  <a:gd name="T50" fmla="*/ 1 w 42"/>
                  <a:gd name="T51" fmla="*/ 1 h 41"/>
                  <a:gd name="T52" fmla="*/ 1 w 42"/>
                  <a:gd name="T53" fmla="*/ 1 h 41"/>
                  <a:gd name="T54" fmla="*/ 1 w 42"/>
                  <a:gd name="T55" fmla="*/ 1 h 41"/>
                  <a:gd name="T56" fmla="*/ 1 w 42"/>
                  <a:gd name="T57" fmla="*/ 1 h 41"/>
                  <a:gd name="T58" fmla="*/ 1 w 42"/>
                  <a:gd name="T59" fmla="*/ 1 h 41"/>
                  <a:gd name="T60" fmla="*/ 1 w 42"/>
                  <a:gd name="T61" fmla="*/ 1 h 41"/>
                  <a:gd name="T62" fmla="*/ 1 w 42"/>
                  <a:gd name="T63" fmla="*/ 1 h 41"/>
                  <a:gd name="T64" fmla="*/ 1 w 42"/>
                  <a:gd name="T65" fmla="*/ 1 h 41"/>
                  <a:gd name="T66" fmla="*/ 1 w 42"/>
                  <a:gd name="T67" fmla="*/ 1 h 41"/>
                  <a:gd name="T68" fmla="*/ 1 w 42"/>
                  <a:gd name="T69" fmla="*/ 1 h 41"/>
                  <a:gd name="T70" fmla="*/ 1 w 42"/>
                  <a:gd name="T71" fmla="*/ 1 h 41"/>
                  <a:gd name="T72" fmla="*/ 1 w 42"/>
                  <a:gd name="T73" fmla="*/ 1 h 41"/>
                  <a:gd name="T74" fmla="*/ 1 w 42"/>
                  <a:gd name="T75" fmla="*/ 0 h 41"/>
                  <a:gd name="T76" fmla="*/ 1 w 42"/>
                  <a:gd name="T77" fmla="*/ 0 h 41"/>
                  <a:gd name="T78" fmla="*/ 1 w 42"/>
                  <a:gd name="T79" fmla="*/ 1 h 41"/>
                  <a:gd name="T80" fmla="*/ 1 w 42"/>
                  <a:gd name="T81" fmla="*/ 1 h 41"/>
                  <a:gd name="T82" fmla="*/ 1 w 42"/>
                  <a:gd name="T83" fmla="*/ 1 h 41"/>
                  <a:gd name="T84" fmla="*/ 0 w 42"/>
                  <a:gd name="T85" fmla="*/ 1 h 41"/>
                  <a:gd name="T86" fmla="*/ 0 w 42"/>
                  <a:gd name="T87" fmla="*/ 1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"/>
                  <a:gd name="T133" fmla="*/ 0 h 41"/>
                  <a:gd name="T134" fmla="*/ 42 w 42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" h="41">
                    <a:moveTo>
                      <a:pt x="8" y="20"/>
                    </a:moveTo>
                    <a:lnTo>
                      <a:pt x="8" y="20"/>
                    </a:lnTo>
                    <a:lnTo>
                      <a:pt x="10" y="15"/>
                    </a:lnTo>
                    <a:lnTo>
                      <a:pt x="12" y="11"/>
                    </a:lnTo>
                    <a:lnTo>
                      <a:pt x="15" y="7"/>
                    </a:lnTo>
                    <a:lnTo>
                      <a:pt x="21" y="7"/>
                    </a:lnTo>
                    <a:lnTo>
                      <a:pt x="27" y="7"/>
                    </a:lnTo>
                    <a:lnTo>
                      <a:pt x="30" y="11"/>
                    </a:lnTo>
                    <a:lnTo>
                      <a:pt x="32" y="15"/>
                    </a:lnTo>
                    <a:lnTo>
                      <a:pt x="34" y="20"/>
                    </a:lnTo>
                    <a:lnTo>
                      <a:pt x="32" y="24"/>
                    </a:lnTo>
                    <a:lnTo>
                      <a:pt x="30" y="30"/>
                    </a:lnTo>
                    <a:lnTo>
                      <a:pt x="27" y="32"/>
                    </a:lnTo>
                    <a:lnTo>
                      <a:pt x="21" y="34"/>
                    </a:lnTo>
                    <a:lnTo>
                      <a:pt x="15" y="32"/>
                    </a:lnTo>
                    <a:lnTo>
                      <a:pt x="12" y="30"/>
                    </a:lnTo>
                    <a:lnTo>
                      <a:pt x="10" y="24"/>
                    </a:lnTo>
                    <a:lnTo>
                      <a:pt x="8" y="20"/>
                    </a:lnTo>
                    <a:close/>
                    <a:moveTo>
                      <a:pt x="0" y="20"/>
                    </a:moveTo>
                    <a:lnTo>
                      <a:pt x="0" y="20"/>
                    </a:lnTo>
                    <a:lnTo>
                      <a:pt x="2" y="28"/>
                    </a:lnTo>
                    <a:lnTo>
                      <a:pt x="8" y="36"/>
                    </a:lnTo>
                    <a:lnTo>
                      <a:pt x="13" y="39"/>
                    </a:lnTo>
                    <a:lnTo>
                      <a:pt x="21" y="41"/>
                    </a:lnTo>
                    <a:lnTo>
                      <a:pt x="29" y="39"/>
                    </a:lnTo>
                    <a:lnTo>
                      <a:pt x="36" y="36"/>
                    </a:lnTo>
                    <a:lnTo>
                      <a:pt x="40" y="28"/>
                    </a:lnTo>
                    <a:lnTo>
                      <a:pt x="42" y="20"/>
                    </a:lnTo>
                    <a:lnTo>
                      <a:pt x="40" y="13"/>
                    </a:lnTo>
                    <a:lnTo>
                      <a:pt x="36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3" y="1"/>
                    </a:lnTo>
                    <a:lnTo>
                      <a:pt x="8" y="5"/>
                    </a:lnTo>
                    <a:lnTo>
                      <a:pt x="2" y="1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168"/>
              <p:cNvSpPr>
                <a:spLocks/>
              </p:cNvSpPr>
              <p:nvPr/>
            </p:nvSpPr>
            <p:spPr bwMode="auto">
              <a:xfrm>
                <a:off x="3276" y="2755"/>
                <a:ext cx="25" cy="25"/>
              </a:xfrm>
              <a:custGeom>
                <a:avLst/>
                <a:gdLst>
                  <a:gd name="T0" fmla="*/ 1 w 50"/>
                  <a:gd name="T1" fmla="*/ 0 h 51"/>
                  <a:gd name="T2" fmla="*/ 1 w 50"/>
                  <a:gd name="T3" fmla="*/ 0 h 51"/>
                  <a:gd name="T4" fmla="*/ 1 w 50"/>
                  <a:gd name="T5" fmla="*/ 0 h 51"/>
                  <a:gd name="T6" fmla="*/ 1 w 50"/>
                  <a:gd name="T7" fmla="*/ 0 h 51"/>
                  <a:gd name="T8" fmla="*/ 1 w 50"/>
                  <a:gd name="T9" fmla="*/ 0 h 51"/>
                  <a:gd name="T10" fmla="*/ 1 w 50"/>
                  <a:gd name="T11" fmla="*/ 0 h 51"/>
                  <a:gd name="T12" fmla="*/ 1 w 50"/>
                  <a:gd name="T13" fmla="*/ 0 h 51"/>
                  <a:gd name="T14" fmla="*/ 1 w 50"/>
                  <a:gd name="T15" fmla="*/ 0 h 51"/>
                  <a:gd name="T16" fmla="*/ 1 w 50"/>
                  <a:gd name="T17" fmla="*/ 0 h 51"/>
                  <a:gd name="T18" fmla="*/ 1 w 50"/>
                  <a:gd name="T19" fmla="*/ 0 h 51"/>
                  <a:gd name="T20" fmla="*/ 0 w 50"/>
                  <a:gd name="T21" fmla="*/ 0 h 51"/>
                  <a:gd name="T22" fmla="*/ 0 w 50"/>
                  <a:gd name="T23" fmla="*/ 0 h 51"/>
                  <a:gd name="T24" fmla="*/ 1 w 50"/>
                  <a:gd name="T25" fmla="*/ 0 h 51"/>
                  <a:gd name="T26" fmla="*/ 1 w 50"/>
                  <a:gd name="T27" fmla="*/ 0 h 51"/>
                  <a:gd name="T28" fmla="*/ 1 w 50"/>
                  <a:gd name="T29" fmla="*/ 0 h 51"/>
                  <a:gd name="T30" fmla="*/ 1 w 50"/>
                  <a:gd name="T31" fmla="*/ 0 h 51"/>
                  <a:gd name="T32" fmla="*/ 1 w 50"/>
                  <a:gd name="T33" fmla="*/ 0 h 51"/>
                  <a:gd name="T34" fmla="*/ 1 w 50"/>
                  <a:gd name="T35" fmla="*/ 0 h 51"/>
                  <a:gd name="T36" fmla="*/ 1 w 50"/>
                  <a:gd name="T37" fmla="*/ 0 h 51"/>
                  <a:gd name="T38" fmla="*/ 1 w 50"/>
                  <a:gd name="T39" fmla="*/ 0 h 51"/>
                  <a:gd name="T40" fmla="*/ 1 w 50"/>
                  <a:gd name="T41" fmla="*/ 0 h 51"/>
                  <a:gd name="T42" fmla="*/ 1 w 50"/>
                  <a:gd name="T43" fmla="*/ 0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51"/>
                  <a:gd name="T68" fmla="*/ 50 w 50"/>
                  <a:gd name="T69" fmla="*/ 51 h 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51">
                    <a:moveTo>
                      <a:pt x="50" y="26"/>
                    </a:moveTo>
                    <a:lnTo>
                      <a:pt x="50" y="26"/>
                    </a:lnTo>
                    <a:lnTo>
                      <a:pt x="48" y="17"/>
                    </a:lnTo>
                    <a:lnTo>
                      <a:pt x="42" y="7"/>
                    </a:lnTo>
                    <a:lnTo>
                      <a:pt x="34" y="1"/>
                    </a:lnTo>
                    <a:lnTo>
                      <a:pt x="25" y="0"/>
                    </a:lnTo>
                    <a:lnTo>
                      <a:pt x="16" y="1"/>
                    </a:lnTo>
                    <a:lnTo>
                      <a:pt x="8" y="7"/>
                    </a:lnTo>
                    <a:lnTo>
                      <a:pt x="2" y="17"/>
                    </a:lnTo>
                    <a:lnTo>
                      <a:pt x="0" y="26"/>
                    </a:lnTo>
                    <a:lnTo>
                      <a:pt x="2" y="36"/>
                    </a:lnTo>
                    <a:lnTo>
                      <a:pt x="8" y="43"/>
                    </a:lnTo>
                    <a:lnTo>
                      <a:pt x="16" y="49"/>
                    </a:lnTo>
                    <a:lnTo>
                      <a:pt x="25" y="51"/>
                    </a:lnTo>
                    <a:lnTo>
                      <a:pt x="34" y="49"/>
                    </a:lnTo>
                    <a:lnTo>
                      <a:pt x="42" y="43"/>
                    </a:lnTo>
                    <a:lnTo>
                      <a:pt x="48" y="36"/>
                    </a:lnTo>
                    <a:lnTo>
                      <a:pt x="50" y="26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169"/>
              <p:cNvSpPr>
                <a:spLocks/>
              </p:cNvSpPr>
              <p:nvPr/>
            </p:nvSpPr>
            <p:spPr bwMode="auto">
              <a:xfrm>
                <a:off x="3280" y="2760"/>
                <a:ext cx="17" cy="17"/>
              </a:xfrm>
              <a:custGeom>
                <a:avLst/>
                <a:gdLst>
                  <a:gd name="T0" fmla="*/ 1 w 34"/>
                  <a:gd name="T1" fmla="*/ 1 h 34"/>
                  <a:gd name="T2" fmla="*/ 1 w 34"/>
                  <a:gd name="T3" fmla="*/ 1 h 34"/>
                  <a:gd name="T4" fmla="*/ 1 w 34"/>
                  <a:gd name="T5" fmla="*/ 1 h 34"/>
                  <a:gd name="T6" fmla="*/ 1 w 34"/>
                  <a:gd name="T7" fmla="*/ 1 h 34"/>
                  <a:gd name="T8" fmla="*/ 1 w 34"/>
                  <a:gd name="T9" fmla="*/ 0 h 34"/>
                  <a:gd name="T10" fmla="*/ 1 w 34"/>
                  <a:gd name="T11" fmla="*/ 0 h 34"/>
                  <a:gd name="T12" fmla="*/ 1 w 34"/>
                  <a:gd name="T13" fmla="*/ 0 h 34"/>
                  <a:gd name="T14" fmla="*/ 1 w 34"/>
                  <a:gd name="T15" fmla="*/ 0 h 34"/>
                  <a:gd name="T16" fmla="*/ 1 w 34"/>
                  <a:gd name="T17" fmla="*/ 1 h 34"/>
                  <a:gd name="T18" fmla="*/ 1 w 34"/>
                  <a:gd name="T19" fmla="*/ 1 h 34"/>
                  <a:gd name="T20" fmla="*/ 0 w 34"/>
                  <a:gd name="T21" fmla="*/ 1 h 34"/>
                  <a:gd name="T22" fmla="*/ 0 w 34"/>
                  <a:gd name="T23" fmla="*/ 1 h 34"/>
                  <a:gd name="T24" fmla="*/ 1 w 34"/>
                  <a:gd name="T25" fmla="*/ 1 h 34"/>
                  <a:gd name="T26" fmla="*/ 1 w 34"/>
                  <a:gd name="T27" fmla="*/ 1 h 34"/>
                  <a:gd name="T28" fmla="*/ 1 w 34"/>
                  <a:gd name="T29" fmla="*/ 1 h 34"/>
                  <a:gd name="T30" fmla="*/ 1 w 34"/>
                  <a:gd name="T31" fmla="*/ 1 h 34"/>
                  <a:gd name="T32" fmla="*/ 1 w 34"/>
                  <a:gd name="T33" fmla="*/ 1 h 34"/>
                  <a:gd name="T34" fmla="*/ 1 w 34"/>
                  <a:gd name="T35" fmla="*/ 1 h 34"/>
                  <a:gd name="T36" fmla="*/ 1 w 34"/>
                  <a:gd name="T37" fmla="*/ 1 h 34"/>
                  <a:gd name="T38" fmla="*/ 1 w 34"/>
                  <a:gd name="T39" fmla="*/ 1 h 34"/>
                  <a:gd name="T40" fmla="*/ 1 w 34"/>
                  <a:gd name="T41" fmla="*/ 1 h 34"/>
                  <a:gd name="T42" fmla="*/ 1 w 34"/>
                  <a:gd name="T43" fmla="*/ 1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7"/>
                    </a:moveTo>
                    <a:lnTo>
                      <a:pt x="34" y="17"/>
                    </a:lnTo>
                    <a:lnTo>
                      <a:pt x="32" y="10"/>
                    </a:lnTo>
                    <a:lnTo>
                      <a:pt x="28" y="4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2" y="23"/>
                    </a:lnTo>
                    <a:lnTo>
                      <a:pt x="6" y="29"/>
                    </a:lnTo>
                    <a:lnTo>
                      <a:pt x="11" y="32"/>
                    </a:lnTo>
                    <a:lnTo>
                      <a:pt x="17" y="34"/>
                    </a:lnTo>
                    <a:lnTo>
                      <a:pt x="23" y="32"/>
                    </a:lnTo>
                    <a:lnTo>
                      <a:pt x="28" y="29"/>
                    </a:lnTo>
                    <a:lnTo>
                      <a:pt x="32" y="23"/>
                    </a:lnTo>
                    <a:lnTo>
                      <a:pt x="34" y="17"/>
                    </a:lnTo>
                    <a:close/>
                  </a:path>
                </a:pathLst>
              </a:custGeom>
              <a:solidFill>
                <a:srgbClr val="FF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170"/>
              <p:cNvSpPr>
                <a:spLocks noEditPoints="1"/>
              </p:cNvSpPr>
              <p:nvPr/>
            </p:nvSpPr>
            <p:spPr bwMode="auto">
              <a:xfrm>
                <a:off x="3278" y="2758"/>
                <a:ext cx="21" cy="21"/>
              </a:xfrm>
              <a:custGeom>
                <a:avLst/>
                <a:gdLst>
                  <a:gd name="T0" fmla="*/ 1 w 42"/>
                  <a:gd name="T1" fmla="*/ 1 h 42"/>
                  <a:gd name="T2" fmla="*/ 1 w 42"/>
                  <a:gd name="T3" fmla="*/ 1 h 42"/>
                  <a:gd name="T4" fmla="*/ 1 w 42"/>
                  <a:gd name="T5" fmla="*/ 1 h 42"/>
                  <a:gd name="T6" fmla="*/ 1 w 42"/>
                  <a:gd name="T7" fmla="*/ 1 h 42"/>
                  <a:gd name="T8" fmla="*/ 1 w 42"/>
                  <a:gd name="T9" fmla="*/ 1 h 42"/>
                  <a:gd name="T10" fmla="*/ 1 w 42"/>
                  <a:gd name="T11" fmla="*/ 1 h 42"/>
                  <a:gd name="T12" fmla="*/ 1 w 42"/>
                  <a:gd name="T13" fmla="*/ 1 h 42"/>
                  <a:gd name="T14" fmla="*/ 1 w 42"/>
                  <a:gd name="T15" fmla="*/ 1 h 42"/>
                  <a:gd name="T16" fmla="*/ 1 w 42"/>
                  <a:gd name="T17" fmla="*/ 1 h 42"/>
                  <a:gd name="T18" fmla="*/ 1 w 42"/>
                  <a:gd name="T19" fmla="*/ 1 h 42"/>
                  <a:gd name="T20" fmla="*/ 1 w 42"/>
                  <a:gd name="T21" fmla="*/ 1 h 42"/>
                  <a:gd name="T22" fmla="*/ 1 w 42"/>
                  <a:gd name="T23" fmla="*/ 1 h 42"/>
                  <a:gd name="T24" fmla="*/ 1 w 42"/>
                  <a:gd name="T25" fmla="*/ 1 h 42"/>
                  <a:gd name="T26" fmla="*/ 1 w 42"/>
                  <a:gd name="T27" fmla="*/ 1 h 42"/>
                  <a:gd name="T28" fmla="*/ 1 w 42"/>
                  <a:gd name="T29" fmla="*/ 1 h 42"/>
                  <a:gd name="T30" fmla="*/ 1 w 42"/>
                  <a:gd name="T31" fmla="*/ 1 h 42"/>
                  <a:gd name="T32" fmla="*/ 1 w 42"/>
                  <a:gd name="T33" fmla="*/ 1 h 42"/>
                  <a:gd name="T34" fmla="*/ 1 w 42"/>
                  <a:gd name="T35" fmla="*/ 1 h 42"/>
                  <a:gd name="T36" fmla="*/ 1 w 42"/>
                  <a:gd name="T37" fmla="*/ 1 h 42"/>
                  <a:gd name="T38" fmla="*/ 1 w 42"/>
                  <a:gd name="T39" fmla="*/ 1 h 42"/>
                  <a:gd name="T40" fmla="*/ 1 w 42"/>
                  <a:gd name="T41" fmla="*/ 1 h 42"/>
                  <a:gd name="T42" fmla="*/ 1 w 42"/>
                  <a:gd name="T43" fmla="*/ 1 h 42"/>
                  <a:gd name="T44" fmla="*/ 0 w 42"/>
                  <a:gd name="T45" fmla="*/ 1 h 42"/>
                  <a:gd name="T46" fmla="*/ 0 w 42"/>
                  <a:gd name="T47" fmla="*/ 1 h 42"/>
                  <a:gd name="T48" fmla="*/ 1 w 42"/>
                  <a:gd name="T49" fmla="*/ 1 h 42"/>
                  <a:gd name="T50" fmla="*/ 1 w 42"/>
                  <a:gd name="T51" fmla="*/ 1 h 42"/>
                  <a:gd name="T52" fmla="*/ 1 w 42"/>
                  <a:gd name="T53" fmla="*/ 1 h 42"/>
                  <a:gd name="T54" fmla="*/ 1 w 42"/>
                  <a:gd name="T55" fmla="*/ 1 h 42"/>
                  <a:gd name="T56" fmla="*/ 1 w 42"/>
                  <a:gd name="T57" fmla="*/ 1 h 42"/>
                  <a:gd name="T58" fmla="*/ 1 w 42"/>
                  <a:gd name="T59" fmla="*/ 1 h 42"/>
                  <a:gd name="T60" fmla="*/ 1 w 42"/>
                  <a:gd name="T61" fmla="*/ 1 h 42"/>
                  <a:gd name="T62" fmla="*/ 1 w 42"/>
                  <a:gd name="T63" fmla="*/ 1 h 42"/>
                  <a:gd name="T64" fmla="*/ 1 w 42"/>
                  <a:gd name="T65" fmla="*/ 1 h 42"/>
                  <a:gd name="T66" fmla="*/ 1 w 42"/>
                  <a:gd name="T67" fmla="*/ 1 h 42"/>
                  <a:gd name="T68" fmla="*/ 1 w 42"/>
                  <a:gd name="T69" fmla="*/ 1 h 42"/>
                  <a:gd name="T70" fmla="*/ 1 w 42"/>
                  <a:gd name="T71" fmla="*/ 1 h 42"/>
                  <a:gd name="T72" fmla="*/ 1 w 42"/>
                  <a:gd name="T73" fmla="*/ 1 h 42"/>
                  <a:gd name="T74" fmla="*/ 1 w 42"/>
                  <a:gd name="T75" fmla="*/ 0 h 42"/>
                  <a:gd name="T76" fmla="*/ 1 w 42"/>
                  <a:gd name="T77" fmla="*/ 0 h 42"/>
                  <a:gd name="T78" fmla="*/ 1 w 42"/>
                  <a:gd name="T79" fmla="*/ 1 h 42"/>
                  <a:gd name="T80" fmla="*/ 1 w 42"/>
                  <a:gd name="T81" fmla="*/ 1 h 42"/>
                  <a:gd name="T82" fmla="*/ 1 w 42"/>
                  <a:gd name="T83" fmla="*/ 1 h 42"/>
                  <a:gd name="T84" fmla="*/ 0 w 42"/>
                  <a:gd name="T85" fmla="*/ 1 h 42"/>
                  <a:gd name="T86" fmla="*/ 0 w 42"/>
                  <a:gd name="T87" fmla="*/ 1 h 4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"/>
                  <a:gd name="T133" fmla="*/ 0 h 42"/>
                  <a:gd name="T134" fmla="*/ 42 w 42"/>
                  <a:gd name="T135" fmla="*/ 42 h 4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" h="42">
                    <a:moveTo>
                      <a:pt x="8" y="21"/>
                    </a:moveTo>
                    <a:lnTo>
                      <a:pt x="8" y="21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8"/>
                    </a:lnTo>
                    <a:lnTo>
                      <a:pt x="21" y="8"/>
                    </a:lnTo>
                    <a:lnTo>
                      <a:pt x="27" y="8"/>
                    </a:lnTo>
                    <a:lnTo>
                      <a:pt x="30" y="12"/>
                    </a:lnTo>
                    <a:lnTo>
                      <a:pt x="32" y="15"/>
                    </a:lnTo>
                    <a:lnTo>
                      <a:pt x="34" y="21"/>
                    </a:lnTo>
                    <a:lnTo>
                      <a:pt x="32" y="25"/>
                    </a:lnTo>
                    <a:lnTo>
                      <a:pt x="30" y="31"/>
                    </a:lnTo>
                    <a:lnTo>
                      <a:pt x="27" y="33"/>
                    </a:lnTo>
                    <a:lnTo>
                      <a:pt x="21" y="34"/>
                    </a:lnTo>
                    <a:lnTo>
                      <a:pt x="15" y="33"/>
                    </a:lnTo>
                    <a:lnTo>
                      <a:pt x="12" y="31"/>
                    </a:lnTo>
                    <a:lnTo>
                      <a:pt x="10" y="25"/>
                    </a:lnTo>
                    <a:lnTo>
                      <a:pt x="8" y="21"/>
                    </a:lnTo>
                    <a:close/>
                    <a:moveTo>
                      <a:pt x="0" y="21"/>
                    </a:moveTo>
                    <a:lnTo>
                      <a:pt x="0" y="21"/>
                    </a:lnTo>
                    <a:lnTo>
                      <a:pt x="2" y="29"/>
                    </a:lnTo>
                    <a:lnTo>
                      <a:pt x="8" y="36"/>
                    </a:lnTo>
                    <a:lnTo>
                      <a:pt x="13" y="40"/>
                    </a:lnTo>
                    <a:lnTo>
                      <a:pt x="21" y="42"/>
                    </a:lnTo>
                    <a:lnTo>
                      <a:pt x="29" y="40"/>
                    </a:lnTo>
                    <a:lnTo>
                      <a:pt x="36" y="36"/>
                    </a:lnTo>
                    <a:lnTo>
                      <a:pt x="40" y="29"/>
                    </a:lnTo>
                    <a:lnTo>
                      <a:pt x="42" y="21"/>
                    </a:lnTo>
                    <a:lnTo>
                      <a:pt x="40" y="14"/>
                    </a:lnTo>
                    <a:lnTo>
                      <a:pt x="36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3" y="2"/>
                    </a:lnTo>
                    <a:lnTo>
                      <a:pt x="8" y="6"/>
                    </a:lnTo>
                    <a:lnTo>
                      <a:pt x="2" y="1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171"/>
              <p:cNvSpPr>
                <a:spLocks/>
              </p:cNvSpPr>
              <p:nvPr/>
            </p:nvSpPr>
            <p:spPr bwMode="auto">
              <a:xfrm>
                <a:off x="3293" y="2617"/>
                <a:ext cx="127" cy="41"/>
              </a:xfrm>
              <a:custGeom>
                <a:avLst/>
                <a:gdLst>
                  <a:gd name="T0" fmla="*/ 0 w 255"/>
                  <a:gd name="T1" fmla="*/ 1 h 81"/>
                  <a:gd name="T2" fmla="*/ 0 w 255"/>
                  <a:gd name="T3" fmla="*/ 1 h 81"/>
                  <a:gd name="T4" fmla="*/ 0 w 255"/>
                  <a:gd name="T5" fmla="*/ 1 h 81"/>
                  <a:gd name="T6" fmla="*/ 0 w 255"/>
                  <a:gd name="T7" fmla="*/ 0 h 81"/>
                  <a:gd name="T8" fmla="*/ 0 w 255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81"/>
                  <a:gd name="T17" fmla="*/ 255 w 255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81">
                    <a:moveTo>
                      <a:pt x="255" y="74"/>
                    </a:moveTo>
                    <a:lnTo>
                      <a:pt x="0" y="81"/>
                    </a:lnTo>
                    <a:lnTo>
                      <a:pt x="0" y="13"/>
                    </a:lnTo>
                    <a:lnTo>
                      <a:pt x="255" y="0"/>
                    </a:lnTo>
                    <a:lnTo>
                      <a:pt x="255" y="74"/>
                    </a:lnTo>
                    <a:close/>
                  </a:path>
                </a:pathLst>
              </a:custGeom>
              <a:solidFill>
                <a:srgbClr val="B2B2B2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172"/>
              <p:cNvSpPr>
                <a:spLocks/>
              </p:cNvSpPr>
              <p:nvPr/>
            </p:nvSpPr>
            <p:spPr bwMode="auto">
              <a:xfrm>
                <a:off x="3293" y="2634"/>
                <a:ext cx="123" cy="20"/>
              </a:xfrm>
              <a:custGeom>
                <a:avLst/>
                <a:gdLst>
                  <a:gd name="T0" fmla="*/ 1 w 245"/>
                  <a:gd name="T1" fmla="*/ 1 h 40"/>
                  <a:gd name="T2" fmla="*/ 0 w 245"/>
                  <a:gd name="T3" fmla="*/ 1 h 40"/>
                  <a:gd name="T4" fmla="*/ 0 w 245"/>
                  <a:gd name="T5" fmla="*/ 1 h 40"/>
                  <a:gd name="T6" fmla="*/ 1 w 245"/>
                  <a:gd name="T7" fmla="*/ 0 h 40"/>
                  <a:gd name="T8" fmla="*/ 1 w 245"/>
                  <a:gd name="T9" fmla="*/ 1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5"/>
                  <a:gd name="T16" fmla="*/ 0 h 40"/>
                  <a:gd name="T17" fmla="*/ 245 w 245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5" h="40">
                    <a:moveTo>
                      <a:pt x="245" y="32"/>
                    </a:moveTo>
                    <a:lnTo>
                      <a:pt x="0" y="40"/>
                    </a:lnTo>
                    <a:lnTo>
                      <a:pt x="0" y="15"/>
                    </a:lnTo>
                    <a:lnTo>
                      <a:pt x="245" y="0"/>
                    </a:lnTo>
                    <a:lnTo>
                      <a:pt x="245" y="32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173"/>
              <p:cNvSpPr>
                <a:spLocks noChangeArrowheads="1"/>
              </p:cNvSpPr>
              <p:nvPr/>
            </p:nvSpPr>
            <p:spPr bwMode="auto">
              <a:xfrm>
                <a:off x="3337" y="2741"/>
                <a:ext cx="91" cy="7"/>
              </a:xfrm>
              <a:prstGeom prst="rect">
                <a:avLst/>
              </a:pr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174"/>
              <p:cNvSpPr>
                <a:spLocks/>
              </p:cNvSpPr>
              <p:nvPr/>
            </p:nvSpPr>
            <p:spPr bwMode="auto">
              <a:xfrm>
                <a:off x="3337" y="2737"/>
                <a:ext cx="91" cy="8"/>
              </a:xfrm>
              <a:custGeom>
                <a:avLst/>
                <a:gdLst>
                  <a:gd name="T0" fmla="*/ 0 w 182"/>
                  <a:gd name="T1" fmla="*/ 0 h 17"/>
                  <a:gd name="T2" fmla="*/ 1 w 182"/>
                  <a:gd name="T3" fmla="*/ 0 h 17"/>
                  <a:gd name="T4" fmla="*/ 1 w 182"/>
                  <a:gd name="T5" fmla="*/ 0 h 17"/>
                  <a:gd name="T6" fmla="*/ 0 w 182"/>
                  <a:gd name="T7" fmla="*/ 0 h 17"/>
                  <a:gd name="T8" fmla="*/ 0 w 182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7"/>
                  <a:gd name="T17" fmla="*/ 182 w 182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7">
                    <a:moveTo>
                      <a:pt x="0" y="15"/>
                    </a:moveTo>
                    <a:lnTo>
                      <a:pt x="182" y="17"/>
                    </a:lnTo>
                    <a:lnTo>
                      <a:pt x="182" y="1"/>
                    </a:lnTo>
                    <a:lnTo>
                      <a:pt x="0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75"/>
              <p:cNvSpPr>
                <a:spLocks noEditPoints="1"/>
              </p:cNvSpPr>
              <p:nvPr/>
            </p:nvSpPr>
            <p:spPr bwMode="auto">
              <a:xfrm>
                <a:off x="3262" y="2587"/>
                <a:ext cx="378" cy="493"/>
              </a:xfrm>
              <a:custGeom>
                <a:avLst/>
                <a:gdLst>
                  <a:gd name="T0" fmla="*/ 1 w 756"/>
                  <a:gd name="T1" fmla="*/ 1 h 986"/>
                  <a:gd name="T2" fmla="*/ 1 w 756"/>
                  <a:gd name="T3" fmla="*/ 1 h 986"/>
                  <a:gd name="T4" fmla="*/ 1 w 756"/>
                  <a:gd name="T5" fmla="*/ 1 h 986"/>
                  <a:gd name="T6" fmla="*/ 1 w 756"/>
                  <a:gd name="T7" fmla="*/ 1 h 986"/>
                  <a:gd name="T8" fmla="*/ 1 w 756"/>
                  <a:gd name="T9" fmla="*/ 1 h 986"/>
                  <a:gd name="T10" fmla="*/ 1 w 756"/>
                  <a:gd name="T11" fmla="*/ 1 h 986"/>
                  <a:gd name="T12" fmla="*/ 1 w 756"/>
                  <a:gd name="T13" fmla="*/ 1 h 986"/>
                  <a:gd name="T14" fmla="*/ 1 w 756"/>
                  <a:gd name="T15" fmla="*/ 1 h 986"/>
                  <a:gd name="T16" fmla="*/ 1 w 756"/>
                  <a:gd name="T17" fmla="*/ 1 h 986"/>
                  <a:gd name="T18" fmla="*/ 1 w 756"/>
                  <a:gd name="T19" fmla="*/ 1 h 986"/>
                  <a:gd name="T20" fmla="*/ 1 w 756"/>
                  <a:gd name="T21" fmla="*/ 1 h 986"/>
                  <a:gd name="T22" fmla="*/ 1 w 756"/>
                  <a:gd name="T23" fmla="*/ 1 h 986"/>
                  <a:gd name="T24" fmla="*/ 1 w 756"/>
                  <a:gd name="T25" fmla="*/ 1 h 986"/>
                  <a:gd name="T26" fmla="*/ 1 w 756"/>
                  <a:gd name="T27" fmla="*/ 1 h 986"/>
                  <a:gd name="T28" fmla="*/ 1 w 756"/>
                  <a:gd name="T29" fmla="*/ 1 h 986"/>
                  <a:gd name="T30" fmla="*/ 1 w 756"/>
                  <a:gd name="T31" fmla="*/ 1 h 986"/>
                  <a:gd name="T32" fmla="*/ 1 w 756"/>
                  <a:gd name="T33" fmla="*/ 1 h 986"/>
                  <a:gd name="T34" fmla="*/ 1 w 756"/>
                  <a:gd name="T35" fmla="*/ 1 h 986"/>
                  <a:gd name="T36" fmla="*/ 1 w 756"/>
                  <a:gd name="T37" fmla="*/ 1 h 986"/>
                  <a:gd name="T38" fmla="*/ 1 w 756"/>
                  <a:gd name="T39" fmla="*/ 1 h 986"/>
                  <a:gd name="T40" fmla="*/ 1 w 756"/>
                  <a:gd name="T41" fmla="*/ 1 h 986"/>
                  <a:gd name="T42" fmla="*/ 1 w 756"/>
                  <a:gd name="T43" fmla="*/ 1 h 986"/>
                  <a:gd name="T44" fmla="*/ 1 w 756"/>
                  <a:gd name="T45" fmla="*/ 1 h 986"/>
                  <a:gd name="T46" fmla="*/ 1 w 756"/>
                  <a:gd name="T47" fmla="*/ 0 h 986"/>
                  <a:gd name="T48" fmla="*/ 1 w 756"/>
                  <a:gd name="T49" fmla="*/ 0 h 986"/>
                  <a:gd name="T50" fmla="*/ 1 w 756"/>
                  <a:gd name="T51" fmla="*/ 1 h 986"/>
                  <a:gd name="T52" fmla="*/ 0 w 756"/>
                  <a:gd name="T53" fmla="*/ 1 h 986"/>
                  <a:gd name="T54" fmla="*/ 0 w 756"/>
                  <a:gd name="T55" fmla="*/ 1 h 986"/>
                  <a:gd name="T56" fmla="*/ 1 w 756"/>
                  <a:gd name="T57" fmla="*/ 1 h 986"/>
                  <a:gd name="T58" fmla="*/ 1 w 756"/>
                  <a:gd name="T59" fmla="*/ 1 h 986"/>
                  <a:gd name="T60" fmla="*/ 1 w 756"/>
                  <a:gd name="T61" fmla="*/ 1 h 986"/>
                  <a:gd name="T62" fmla="*/ 1 w 756"/>
                  <a:gd name="T63" fmla="*/ 1 h 986"/>
                  <a:gd name="T64" fmla="*/ 1 w 756"/>
                  <a:gd name="T65" fmla="*/ 1 h 986"/>
                  <a:gd name="T66" fmla="*/ 1 w 756"/>
                  <a:gd name="T67" fmla="*/ 1 h 986"/>
                  <a:gd name="T68" fmla="*/ 1 w 756"/>
                  <a:gd name="T69" fmla="*/ 1 h 986"/>
                  <a:gd name="T70" fmla="*/ 1 w 756"/>
                  <a:gd name="T71" fmla="*/ 1 h 986"/>
                  <a:gd name="T72" fmla="*/ 1 w 756"/>
                  <a:gd name="T73" fmla="*/ 1 h 986"/>
                  <a:gd name="T74" fmla="*/ 1 w 756"/>
                  <a:gd name="T75" fmla="*/ 1 h 986"/>
                  <a:gd name="T76" fmla="*/ 1 w 756"/>
                  <a:gd name="T77" fmla="*/ 1 h 986"/>
                  <a:gd name="T78" fmla="*/ 1 w 756"/>
                  <a:gd name="T79" fmla="*/ 1 h 986"/>
                  <a:gd name="T80" fmla="*/ 1 w 756"/>
                  <a:gd name="T81" fmla="*/ 1 h 98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56"/>
                  <a:gd name="T124" fmla="*/ 0 h 986"/>
                  <a:gd name="T125" fmla="*/ 756 w 756"/>
                  <a:gd name="T126" fmla="*/ 986 h 98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56" h="986">
                    <a:moveTo>
                      <a:pt x="741" y="808"/>
                    </a:moveTo>
                    <a:lnTo>
                      <a:pt x="741" y="808"/>
                    </a:lnTo>
                    <a:lnTo>
                      <a:pt x="417" y="950"/>
                    </a:lnTo>
                    <a:lnTo>
                      <a:pt x="417" y="23"/>
                    </a:lnTo>
                    <a:lnTo>
                      <a:pt x="741" y="72"/>
                    </a:lnTo>
                    <a:lnTo>
                      <a:pt x="741" y="808"/>
                    </a:lnTo>
                    <a:close/>
                    <a:moveTo>
                      <a:pt x="381" y="965"/>
                    </a:moveTo>
                    <a:lnTo>
                      <a:pt x="381" y="965"/>
                    </a:lnTo>
                    <a:lnTo>
                      <a:pt x="372" y="969"/>
                    </a:lnTo>
                    <a:lnTo>
                      <a:pt x="372" y="15"/>
                    </a:lnTo>
                    <a:lnTo>
                      <a:pt x="381" y="17"/>
                    </a:lnTo>
                    <a:lnTo>
                      <a:pt x="402" y="19"/>
                    </a:lnTo>
                    <a:lnTo>
                      <a:pt x="402" y="956"/>
                    </a:lnTo>
                    <a:lnTo>
                      <a:pt x="381" y="965"/>
                    </a:lnTo>
                    <a:close/>
                    <a:moveTo>
                      <a:pt x="358" y="971"/>
                    </a:moveTo>
                    <a:lnTo>
                      <a:pt x="358" y="971"/>
                    </a:lnTo>
                    <a:lnTo>
                      <a:pt x="277" y="965"/>
                    </a:lnTo>
                    <a:lnTo>
                      <a:pt x="210" y="961"/>
                    </a:lnTo>
                    <a:lnTo>
                      <a:pt x="155" y="954"/>
                    </a:lnTo>
                    <a:lnTo>
                      <a:pt x="112" y="948"/>
                    </a:lnTo>
                    <a:lnTo>
                      <a:pt x="76" y="942"/>
                    </a:lnTo>
                    <a:lnTo>
                      <a:pt x="49" y="935"/>
                    </a:lnTo>
                    <a:lnTo>
                      <a:pt x="19" y="927"/>
                    </a:lnTo>
                    <a:lnTo>
                      <a:pt x="17" y="925"/>
                    </a:lnTo>
                    <a:lnTo>
                      <a:pt x="15" y="923"/>
                    </a:lnTo>
                    <a:lnTo>
                      <a:pt x="15" y="920"/>
                    </a:lnTo>
                    <a:lnTo>
                      <a:pt x="15" y="36"/>
                    </a:lnTo>
                    <a:lnTo>
                      <a:pt x="356" y="15"/>
                    </a:lnTo>
                    <a:lnTo>
                      <a:pt x="364" y="15"/>
                    </a:lnTo>
                    <a:lnTo>
                      <a:pt x="364" y="969"/>
                    </a:lnTo>
                    <a:lnTo>
                      <a:pt x="358" y="971"/>
                    </a:lnTo>
                    <a:close/>
                    <a:moveTo>
                      <a:pt x="749" y="57"/>
                    </a:moveTo>
                    <a:lnTo>
                      <a:pt x="383" y="2"/>
                    </a:lnTo>
                    <a:lnTo>
                      <a:pt x="364" y="0"/>
                    </a:lnTo>
                    <a:lnTo>
                      <a:pt x="356" y="0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8"/>
                    </a:lnTo>
                    <a:lnTo>
                      <a:pt x="0" y="920"/>
                    </a:lnTo>
                    <a:lnTo>
                      <a:pt x="0" y="925"/>
                    </a:lnTo>
                    <a:lnTo>
                      <a:pt x="2" y="931"/>
                    </a:lnTo>
                    <a:lnTo>
                      <a:pt x="6" y="937"/>
                    </a:lnTo>
                    <a:lnTo>
                      <a:pt x="11" y="941"/>
                    </a:lnTo>
                    <a:lnTo>
                      <a:pt x="13" y="941"/>
                    </a:lnTo>
                    <a:lnTo>
                      <a:pt x="47" y="950"/>
                    </a:lnTo>
                    <a:lnTo>
                      <a:pt x="74" y="958"/>
                    </a:lnTo>
                    <a:lnTo>
                      <a:pt x="108" y="963"/>
                    </a:lnTo>
                    <a:lnTo>
                      <a:pt x="153" y="969"/>
                    </a:lnTo>
                    <a:lnTo>
                      <a:pt x="208" y="977"/>
                    </a:lnTo>
                    <a:lnTo>
                      <a:pt x="277" y="980"/>
                    </a:lnTo>
                    <a:lnTo>
                      <a:pt x="356" y="986"/>
                    </a:lnTo>
                    <a:lnTo>
                      <a:pt x="366" y="984"/>
                    </a:lnTo>
                    <a:lnTo>
                      <a:pt x="375" y="984"/>
                    </a:lnTo>
                    <a:lnTo>
                      <a:pt x="387" y="980"/>
                    </a:lnTo>
                    <a:lnTo>
                      <a:pt x="751" y="821"/>
                    </a:lnTo>
                    <a:lnTo>
                      <a:pt x="754" y="817"/>
                    </a:lnTo>
                    <a:lnTo>
                      <a:pt x="756" y="813"/>
                    </a:lnTo>
                    <a:lnTo>
                      <a:pt x="756" y="64"/>
                    </a:lnTo>
                    <a:lnTo>
                      <a:pt x="754" y="61"/>
                    </a:lnTo>
                    <a:lnTo>
                      <a:pt x="749" y="57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76"/>
              <p:cNvSpPr>
                <a:spLocks/>
              </p:cNvSpPr>
              <p:nvPr/>
            </p:nvSpPr>
            <p:spPr bwMode="auto">
              <a:xfrm>
                <a:off x="3280" y="2814"/>
                <a:ext cx="65" cy="237"/>
              </a:xfrm>
              <a:custGeom>
                <a:avLst/>
                <a:gdLst>
                  <a:gd name="T0" fmla="*/ 0 w 131"/>
                  <a:gd name="T1" fmla="*/ 1 h 474"/>
                  <a:gd name="T2" fmla="*/ 0 w 131"/>
                  <a:gd name="T3" fmla="*/ 1 h 474"/>
                  <a:gd name="T4" fmla="*/ 0 w 131"/>
                  <a:gd name="T5" fmla="*/ 1 h 474"/>
                  <a:gd name="T6" fmla="*/ 0 w 131"/>
                  <a:gd name="T7" fmla="*/ 1 h 474"/>
                  <a:gd name="T8" fmla="*/ 0 w 131"/>
                  <a:gd name="T9" fmla="*/ 1 h 474"/>
                  <a:gd name="T10" fmla="*/ 0 w 131"/>
                  <a:gd name="T11" fmla="*/ 1 h 474"/>
                  <a:gd name="T12" fmla="*/ 0 w 131"/>
                  <a:gd name="T13" fmla="*/ 1 h 474"/>
                  <a:gd name="T14" fmla="*/ 0 w 131"/>
                  <a:gd name="T15" fmla="*/ 1 h 474"/>
                  <a:gd name="T16" fmla="*/ 0 w 131"/>
                  <a:gd name="T17" fmla="*/ 1 h 474"/>
                  <a:gd name="T18" fmla="*/ 0 w 131"/>
                  <a:gd name="T19" fmla="*/ 1 h 474"/>
                  <a:gd name="T20" fmla="*/ 0 w 131"/>
                  <a:gd name="T21" fmla="*/ 1 h 474"/>
                  <a:gd name="T22" fmla="*/ 0 w 131"/>
                  <a:gd name="T23" fmla="*/ 0 h 474"/>
                  <a:gd name="T24" fmla="*/ 0 w 131"/>
                  <a:gd name="T25" fmla="*/ 1 h 474"/>
                  <a:gd name="T26" fmla="*/ 0 w 131"/>
                  <a:gd name="T27" fmla="*/ 1 h 474"/>
                  <a:gd name="T28" fmla="*/ 0 w 131"/>
                  <a:gd name="T29" fmla="*/ 1 h 474"/>
                  <a:gd name="T30" fmla="*/ 0 w 131"/>
                  <a:gd name="T31" fmla="*/ 1 h 474"/>
                  <a:gd name="T32" fmla="*/ 0 w 131"/>
                  <a:gd name="T33" fmla="*/ 1 h 474"/>
                  <a:gd name="T34" fmla="*/ 0 w 131"/>
                  <a:gd name="T35" fmla="*/ 1 h 474"/>
                  <a:gd name="T36" fmla="*/ 0 w 131"/>
                  <a:gd name="T37" fmla="*/ 1 h 474"/>
                  <a:gd name="T38" fmla="*/ 0 w 131"/>
                  <a:gd name="T39" fmla="*/ 1 h 474"/>
                  <a:gd name="T40" fmla="*/ 0 w 131"/>
                  <a:gd name="T41" fmla="*/ 1 h 474"/>
                  <a:gd name="T42" fmla="*/ 0 w 131"/>
                  <a:gd name="T43" fmla="*/ 1 h 474"/>
                  <a:gd name="T44" fmla="*/ 0 w 131"/>
                  <a:gd name="T45" fmla="*/ 1 h 474"/>
                  <a:gd name="T46" fmla="*/ 0 w 131"/>
                  <a:gd name="T47" fmla="*/ 1 h 474"/>
                  <a:gd name="T48" fmla="*/ 0 w 131"/>
                  <a:gd name="T49" fmla="*/ 1 h 474"/>
                  <a:gd name="T50" fmla="*/ 0 w 131"/>
                  <a:gd name="T51" fmla="*/ 1 h 474"/>
                  <a:gd name="T52" fmla="*/ 0 w 131"/>
                  <a:gd name="T53" fmla="*/ 1 h 474"/>
                  <a:gd name="T54" fmla="*/ 0 w 131"/>
                  <a:gd name="T55" fmla="*/ 1 h 47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31"/>
                  <a:gd name="T85" fmla="*/ 0 h 474"/>
                  <a:gd name="T86" fmla="*/ 131 w 131"/>
                  <a:gd name="T87" fmla="*/ 474 h 47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31" h="474">
                    <a:moveTo>
                      <a:pt x="80" y="150"/>
                    </a:moveTo>
                    <a:lnTo>
                      <a:pt x="80" y="150"/>
                    </a:lnTo>
                    <a:lnTo>
                      <a:pt x="81" y="137"/>
                    </a:lnTo>
                    <a:lnTo>
                      <a:pt x="83" y="125"/>
                    </a:lnTo>
                    <a:lnTo>
                      <a:pt x="89" y="116"/>
                    </a:lnTo>
                    <a:lnTo>
                      <a:pt x="95" y="106"/>
                    </a:lnTo>
                    <a:lnTo>
                      <a:pt x="102" y="99"/>
                    </a:lnTo>
                    <a:lnTo>
                      <a:pt x="112" y="93"/>
                    </a:lnTo>
                    <a:lnTo>
                      <a:pt x="121" y="87"/>
                    </a:lnTo>
                    <a:lnTo>
                      <a:pt x="131" y="86"/>
                    </a:lnTo>
                    <a:lnTo>
                      <a:pt x="131" y="6"/>
                    </a:lnTo>
                    <a:lnTo>
                      <a:pt x="0" y="0"/>
                    </a:lnTo>
                    <a:lnTo>
                      <a:pt x="0" y="450"/>
                    </a:lnTo>
                    <a:lnTo>
                      <a:pt x="36" y="457"/>
                    </a:lnTo>
                    <a:lnTo>
                      <a:pt x="78" y="467"/>
                    </a:lnTo>
                    <a:lnTo>
                      <a:pt x="131" y="474"/>
                    </a:lnTo>
                    <a:lnTo>
                      <a:pt x="131" y="214"/>
                    </a:lnTo>
                    <a:lnTo>
                      <a:pt x="121" y="211"/>
                    </a:lnTo>
                    <a:lnTo>
                      <a:pt x="112" y="207"/>
                    </a:lnTo>
                    <a:lnTo>
                      <a:pt x="102" y="199"/>
                    </a:lnTo>
                    <a:lnTo>
                      <a:pt x="95" y="192"/>
                    </a:lnTo>
                    <a:lnTo>
                      <a:pt x="89" y="182"/>
                    </a:lnTo>
                    <a:lnTo>
                      <a:pt x="83" y="173"/>
                    </a:lnTo>
                    <a:lnTo>
                      <a:pt x="81" y="161"/>
                    </a:lnTo>
                    <a:lnTo>
                      <a:pt x="80" y="150"/>
                    </a:lnTo>
                    <a:close/>
                  </a:path>
                </a:pathLst>
              </a:custGeom>
              <a:solidFill>
                <a:srgbClr val="9E9E9E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177"/>
              <p:cNvSpPr>
                <a:spLocks/>
              </p:cNvSpPr>
              <p:nvPr/>
            </p:nvSpPr>
            <p:spPr bwMode="auto">
              <a:xfrm>
                <a:off x="3355" y="2816"/>
                <a:ext cx="76" cy="241"/>
              </a:xfrm>
              <a:custGeom>
                <a:avLst/>
                <a:gdLst>
                  <a:gd name="T0" fmla="*/ 1 w 151"/>
                  <a:gd name="T1" fmla="*/ 1 h 482"/>
                  <a:gd name="T2" fmla="*/ 0 w 151"/>
                  <a:gd name="T3" fmla="*/ 0 h 482"/>
                  <a:gd name="T4" fmla="*/ 0 w 151"/>
                  <a:gd name="T5" fmla="*/ 1 h 482"/>
                  <a:gd name="T6" fmla="*/ 0 w 151"/>
                  <a:gd name="T7" fmla="*/ 1 h 482"/>
                  <a:gd name="T8" fmla="*/ 1 w 151"/>
                  <a:gd name="T9" fmla="*/ 1 h 482"/>
                  <a:gd name="T10" fmla="*/ 1 w 151"/>
                  <a:gd name="T11" fmla="*/ 1 h 482"/>
                  <a:gd name="T12" fmla="*/ 1 w 151"/>
                  <a:gd name="T13" fmla="*/ 1 h 482"/>
                  <a:gd name="T14" fmla="*/ 1 w 151"/>
                  <a:gd name="T15" fmla="*/ 1 h 482"/>
                  <a:gd name="T16" fmla="*/ 1 w 151"/>
                  <a:gd name="T17" fmla="*/ 1 h 482"/>
                  <a:gd name="T18" fmla="*/ 1 w 151"/>
                  <a:gd name="T19" fmla="*/ 1 h 482"/>
                  <a:gd name="T20" fmla="*/ 1 w 151"/>
                  <a:gd name="T21" fmla="*/ 1 h 482"/>
                  <a:gd name="T22" fmla="*/ 1 w 151"/>
                  <a:gd name="T23" fmla="*/ 1 h 482"/>
                  <a:gd name="T24" fmla="*/ 1 w 151"/>
                  <a:gd name="T25" fmla="*/ 1 h 482"/>
                  <a:gd name="T26" fmla="*/ 1 w 151"/>
                  <a:gd name="T27" fmla="*/ 1 h 482"/>
                  <a:gd name="T28" fmla="*/ 1 w 151"/>
                  <a:gd name="T29" fmla="*/ 1 h 482"/>
                  <a:gd name="T30" fmla="*/ 1 w 151"/>
                  <a:gd name="T31" fmla="*/ 1 h 482"/>
                  <a:gd name="T32" fmla="*/ 1 w 151"/>
                  <a:gd name="T33" fmla="*/ 1 h 482"/>
                  <a:gd name="T34" fmla="*/ 1 w 151"/>
                  <a:gd name="T35" fmla="*/ 1 h 482"/>
                  <a:gd name="T36" fmla="*/ 1 w 151"/>
                  <a:gd name="T37" fmla="*/ 1 h 482"/>
                  <a:gd name="T38" fmla="*/ 1 w 151"/>
                  <a:gd name="T39" fmla="*/ 1 h 482"/>
                  <a:gd name="T40" fmla="*/ 0 w 151"/>
                  <a:gd name="T41" fmla="*/ 1 h 482"/>
                  <a:gd name="T42" fmla="*/ 0 w 151"/>
                  <a:gd name="T43" fmla="*/ 1 h 482"/>
                  <a:gd name="T44" fmla="*/ 0 w 151"/>
                  <a:gd name="T45" fmla="*/ 1 h 482"/>
                  <a:gd name="T46" fmla="*/ 1 w 151"/>
                  <a:gd name="T47" fmla="*/ 1 h 482"/>
                  <a:gd name="T48" fmla="*/ 1 w 151"/>
                  <a:gd name="T49" fmla="*/ 1 h 482"/>
                  <a:gd name="T50" fmla="*/ 1 w 151"/>
                  <a:gd name="T51" fmla="*/ 1 h 482"/>
                  <a:gd name="T52" fmla="*/ 1 w 151"/>
                  <a:gd name="T53" fmla="*/ 1 h 48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1"/>
                  <a:gd name="T82" fmla="*/ 0 h 482"/>
                  <a:gd name="T83" fmla="*/ 151 w 151"/>
                  <a:gd name="T84" fmla="*/ 482 h 48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1" h="482">
                    <a:moveTo>
                      <a:pt x="151" y="6"/>
                    </a:moveTo>
                    <a:lnTo>
                      <a:pt x="0" y="0"/>
                    </a:lnTo>
                    <a:lnTo>
                      <a:pt x="0" y="80"/>
                    </a:lnTo>
                    <a:lnTo>
                      <a:pt x="11" y="81"/>
                    </a:lnTo>
                    <a:lnTo>
                      <a:pt x="21" y="87"/>
                    </a:lnTo>
                    <a:lnTo>
                      <a:pt x="28" y="93"/>
                    </a:lnTo>
                    <a:lnTo>
                      <a:pt x="36" y="100"/>
                    </a:lnTo>
                    <a:lnTo>
                      <a:pt x="43" y="110"/>
                    </a:lnTo>
                    <a:lnTo>
                      <a:pt x="47" y="119"/>
                    </a:lnTo>
                    <a:lnTo>
                      <a:pt x="51" y="131"/>
                    </a:lnTo>
                    <a:lnTo>
                      <a:pt x="51" y="144"/>
                    </a:lnTo>
                    <a:lnTo>
                      <a:pt x="51" y="155"/>
                    </a:lnTo>
                    <a:lnTo>
                      <a:pt x="47" y="167"/>
                    </a:lnTo>
                    <a:lnTo>
                      <a:pt x="43" y="176"/>
                    </a:lnTo>
                    <a:lnTo>
                      <a:pt x="36" y="186"/>
                    </a:lnTo>
                    <a:lnTo>
                      <a:pt x="28" y="193"/>
                    </a:lnTo>
                    <a:lnTo>
                      <a:pt x="21" y="201"/>
                    </a:lnTo>
                    <a:lnTo>
                      <a:pt x="11" y="205"/>
                    </a:lnTo>
                    <a:lnTo>
                      <a:pt x="0" y="208"/>
                    </a:lnTo>
                    <a:lnTo>
                      <a:pt x="0" y="470"/>
                    </a:lnTo>
                    <a:lnTo>
                      <a:pt x="72" y="478"/>
                    </a:lnTo>
                    <a:lnTo>
                      <a:pt x="110" y="480"/>
                    </a:lnTo>
                    <a:lnTo>
                      <a:pt x="151" y="482"/>
                    </a:lnTo>
                    <a:lnTo>
                      <a:pt x="151" y="6"/>
                    </a:lnTo>
                    <a:close/>
                  </a:path>
                </a:pathLst>
              </a:custGeom>
              <a:solidFill>
                <a:srgbClr val="9E9E9E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178"/>
              <p:cNvSpPr>
                <a:spLocks/>
              </p:cNvSpPr>
              <p:nvPr/>
            </p:nvSpPr>
            <p:spPr bwMode="auto">
              <a:xfrm>
                <a:off x="3329" y="2866"/>
                <a:ext cx="42" cy="44"/>
              </a:xfrm>
              <a:custGeom>
                <a:avLst/>
                <a:gdLst>
                  <a:gd name="T0" fmla="*/ 1 w 83"/>
                  <a:gd name="T1" fmla="*/ 0 h 90"/>
                  <a:gd name="T2" fmla="*/ 1 w 83"/>
                  <a:gd name="T3" fmla="*/ 0 h 90"/>
                  <a:gd name="T4" fmla="*/ 1 w 83"/>
                  <a:gd name="T5" fmla="*/ 0 h 90"/>
                  <a:gd name="T6" fmla="*/ 1 w 83"/>
                  <a:gd name="T7" fmla="*/ 0 h 90"/>
                  <a:gd name="T8" fmla="*/ 1 w 83"/>
                  <a:gd name="T9" fmla="*/ 0 h 90"/>
                  <a:gd name="T10" fmla="*/ 1 w 83"/>
                  <a:gd name="T11" fmla="*/ 0 h 90"/>
                  <a:gd name="T12" fmla="*/ 1 w 83"/>
                  <a:gd name="T13" fmla="*/ 0 h 90"/>
                  <a:gd name="T14" fmla="*/ 1 w 83"/>
                  <a:gd name="T15" fmla="*/ 0 h 90"/>
                  <a:gd name="T16" fmla="*/ 1 w 83"/>
                  <a:gd name="T17" fmla="*/ 0 h 90"/>
                  <a:gd name="T18" fmla="*/ 1 w 83"/>
                  <a:gd name="T19" fmla="*/ 0 h 90"/>
                  <a:gd name="T20" fmla="*/ 1 w 83"/>
                  <a:gd name="T21" fmla="*/ 0 h 90"/>
                  <a:gd name="T22" fmla="*/ 1 w 83"/>
                  <a:gd name="T23" fmla="*/ 0 h 90"/>
                  <a:gd name="T24" fmla="*/ 1 w 83"/>
                  <a:gd name="T25" fmla="*/ 0 h 90"/>
                  <a:gd name="T26" fmla="*/ 1 w 83"/>
                  <a:gd name="T27" fmla="*/ 0 h 90"/>
                  <a:gd name="T28" fmla="*/ 1 w 83"/>
                  <a:gd name="T29" fmla="*/ 0 h 90"/>
                  <a:gd name="T30" fmla="*/ 1 w 83"/>
                  <a:gd name="T31" fmla="*/ 0 h 90"/>
                  <a:gd name="T32" fmla="*/ 1 w 83"/>
                  <a:gd name="T33" fmla="*/ 0 h 90"/>
                  <a:gd name="T34" fmla="*/ 1 w 83"/>
                  <a:gd name="T35" fmla="*/ 0 h 90"/>
                  <a:gd name="T36" fmla="*/ 0 w 83"/>
                  <a:gd name="T37" fmla="*/ 0 h 90"/>
                  <a:gd name="T38" fmla="*/ 0 w 83"/>
                  <a:gd name="T39" fmla="*/ 0 h 90"/>
                  <a:gd name="T40" fmla="*/ 1 w 83"/>
                  <a:gd name="T41" fmla="*/ 0 h 90"/>
                  <a:gd name="T42" fmla="*/ 1 w 83"/>
                  <a:gd name="T43" fmla="*/ 0 h 90"/>
                  <a:gd name="T44" fmla="*/ 1 w 83"/>
                  <a:gd name="T45" fmla="*/ 0 h 90"/>
                  <a:gd name="T46" fmla="*/ 1 w 83"/>
                  <a:gd name="T47" fmla="*/ 0 h 90"/>
                  <a:gd name="T48" fmla="*/ 1 w 83"/>
                  <a:gd name="T49" fmla="*/ 0 h 90"/>
                  <a:gd name="T50" fmla="*/ 1 w 83"/>
                  <a:gd name="T51" fmla="*/ 0 h 90"/>
                  <a:gd name="T52" fmla="*/ 1 w 83"/>
                  <a:gd name="T53" fmla="*/ 0 h 90"/>
                  <a:gd name="T54" fmla="*/ 1 w 83"/>
                  <a:gd name="T55" fmla="*/ 0 h 90"/>
                  <a:gd name="T56" fmla="*/ 1 w 83"/>
                  <a:gd name="T57" fmla="*/ 0 h 90"/>
                  <a:gd name="T58" fmla="*/ 1 w 83"/>
                  <a:gd name="T59" fmla="*/ 0 h 90"/>
                  <a:gd name="T60" fmla="*/ 1 w 83"/>
                  <a:gd name="T61" fmla="*/ 0 h 90"/>
                  <a:gd name="T62" fmla="*/ 1 w 83"/>
                  <a:gd name="T63" fmla="*/ 0 h 90"/>
                  <a:gd name="T64" fmla="*/ 1 w 83"/>
                  <a:gd name="T65" fmla="*/ 0 h 90"/>
                  <a:gd name="T66" fmla="*/ 1 w 83"/>
                  <a:gd name="T67" fmla="*/ 0 h 90"/>
                  <a:gd name="T68" fmla="*/ 1 w 83"/>
                  <a:gd name="T69" fmla="*/ 0 h 90"/>
                  <a:gd name="T70" fmla="*/ 1 w 83"/>
                  <a:gd name="T71" fmla="*/ 0 h 90"/>
                  <a:gd name="T72" fmla="*/ 1 w 83"/>
                  <a:gd name="T73" fmla="*/ 0 h 90"/>
                  <a:gd name="T74" fmla="*/ 1 w 83"/>
                  <a:gd name="T75" fmla="*/ 0 h 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3"/>
                  <a:gd name="T115" fmla="*/ 0 h 90"/>
                  <a:gd name="T116" fmla="*/ 83 w 83"/>
                  <a:gd name="T117" fmla="*/ 90 h 9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3" h="90">
                    <a:moveTo>
                      <a:pt x="83" y="46"/>
                    </a:moveTo>
                    <a:lnTo>
                      <a:pt x="83" y="46"/>
                    </a:lnTo>
                    <a:lnTo>
                      <a:pt x="83" y="37"/>
                    </a:lnTo>
                    <a:lnTo>
                      <a:pt x="79" y="29"/>
                    </a:lnTo>
                    <a:lnTo>
                      <a:pt x="75" y="21"/>
                    </a:lnTo>
                    <a:lnTo>
                      <a:pt x="72" y="14"/>
                    </a:lnTo>
                    <a:lnTo>
                      <a:pt x="64" y="8"/>
                    </a:lnTo>
                    <a:lnTo>
                      <a:pt x="58" y="4"/>
                    </a:lnTo>
                    <a:lnTo>
                      <a:pt x="51" y="2"/>
                    </a:lnTo>
                    <a:lnTo>
                      <a:pt x="41" y="0"/>
                    </a:lnTo>
                    <a:lnTo>
                      <a:pt x="34" y="2"/>
                    </a:lnTo>
                    <a:lnTo>
                      <a:pt x="26" y="4"/>
                    </a:lnTo>
                    <a:lnTo>
                      <a:pt x="18" y="8"/>
                    </a:lnTo>
                    <a:lnTo>
                      <a:pt x="13" y="14"/>
                    </a:lnTo>
                    <a:lnTo>
                      <a:pt x="7" y="21"/>
                    </a:lnTo>
                    <a:lnTo>
                      <a:pt x="3" y="29"/>
                    </a:lnTo>
                    <a:lnTo>
                      <a:pt x="1" y="37"/>
                    </a:lnTo>
                    <a:lnTo>
                      <a:pt x="0" y="46"/>
                    </a:lnTo>
                    <a:lnTo>
                      <a:pt x="1" y="54"/>
                    </a:lnTo>
                    <a:lnTo>
                      <a:pt x="3" y="63"/>
                    </a:lnTo>
                    <a:lnTo>
                      <a:pt x="7" y="71"/>
                    </a:lnTo>
                    <a:lnTo>
                      <a:pt x="13" y="76"/>
                    </a:lnTo>
                    <a:lnTo>
                      <a:pt x="18" y="82"/>
                    </a:lnTo>
                    <a:lnTo>
                      <a:pt x="26" y="86"/>
                    </a:lnTo>
                    <a:lnTo>
                      <a:pt x="34" y="90"/>
                    </a:lnTo>
                    <a:lnTo>
                      <a:pt x="41" y="90"/>
                    </a:lnTo>
                    <a:lnTo>
                      <a:pt x="51" y="90"/>
                    </a:lnTo>
                    <a:lnTo>
                      <a:pt x="58" y="86"/>
                    </a:lnTo>
                    <a:lnTo>
                      <a:pt x="64" y="82"/>
                    </a:lnTo>
                    <a:lnTo>
                      <a:pt x="72" y="76"/>
                    </a:lnTo>
                    <a:lnTo>
                      <a:pt x="75" y="71"/>
                    </a:lnTo>
                    <a:lnTo>
                      <a:pt x="79" y="63"/>
                    </a:lnTo>
                    <a:lnTo>
                      <a:pt x="83" y="54"/>
                    </a:lnTo>
                    <a:lnTo>
                      <a:pt x="83" y="46"/>
                    </a:lnTo>
                    <a:close/>
                  </a:path>
                </a:pathLst>
              </a:custGeom>
              <a:solidFill>
                <a:srgbClr val="E5E5E5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179"/>
              <p:cNvSpPr>
                <a:spLocks/>
              </p:cNvSpPr>
              <p:nvPr/>
            </p:nvSpPr>
            <p:spPr bwMode="auto">
              <a:xfrm>
                <a:off x="3330" y="2871"/>
                <a:ext cx="33" cy="36"/>
              </a:xfrm>
              <a:custGeom>
                <a:avLst/>
                <a:gdLst>
                  <a:gd name="T0" fmla="*/ 0 w 67"/>
                  <a:gd name="T1" fmla="*/ 1 h 70"/>
                  <a:gd name="T2" fmla="*/ 0 w 67"/>
                  <a:gd name="T3" fmla="*/ 1 h 70"/>
                  <a:gd name="T4" fmla="*/ 0 w 67"/>
                  <a:gd name="T5" fmla="*/ 1 h 70"/>
                  <a:gd name="T6" fmla="*/ 0 w 67"/>
                  <a:gd name="T7" fmla="*/ 1 h 70"/>
                  <a:gd name="T8" fmla="*/ 0 w 67"/>
                  <a:gd name="T9" fmla="*/ 1 h 70"/>
                  <a:gd name="T10" fmla="*/ 0 w 67"/>
                  <a:gd name="T11" fmla="*/ 1 h 70"/>
                  <a:gd name="T12" fmla="*/ 0 w 67"/>
                  <a:gd name="T13" fmla="*/ 1 h 70"/>
                  <a:gd name="T14" fmla="*/ 0 w 67"/>
                  <a:gd name="T15" fmla="*/ 1 h 70"/>
                  <a:gd name="T16" fmla="*/ 0 w 67"/>
                  <a:gd name="T17" fmla="*/ 1 h 70"/>
                  <a:gd name="T18" fmla="*/ 0 w 67"/>
                  <a:gd name="T19" fmla="*/ 1 h 70"/>
                  <a:gd name="T20" fmla="*/ 0 w 67"/>
                  <a:gd name="T21" fmla="*/ 1 h 70"/>
                  <a:gd name="T22" fmla="*/ 0 w 67"/>
                  <a:gd name="T23" fmla="*/ 1 h 70"/>
                  <a:gd name="T24" fmla="*/ 0 w 67"/>
                  <a:gd name="T25" fmla="*/ 1 h 70"/>
                  <a:gd name="T26" fmla="*/ 0 w 67"/>
                  <a:gd name="T27" fmla="*/ 1 h 70"/>
                  <a:gd name="T28" fmla="*/ 0 w 67"/>
                  <a:gd name="T29" fmla="*/ 1 h 70"/>
                  <a:gd name="T30" fmla="*/ 0 w 67"/>
                  <a:gd name="T31" fmla="*/ 0 h 70"/>
                  <a:gd name="T32" fmla="*/ 0 w 67"/>
                  <a:gd name="T33" fmla="*/ 0 h 70"/>
                  <a:gd name="T34" fmla="*/ 0 w 67"/>
                  <a:gd name="T35" fmla="*/ 0 h 70"/>
                  <a:gd name="T36" fmla="*/ 0 w 67"/>
                  <a:gd name="T37" fmla="*/ 1 h 70"/>
                  <a:gd name="T38" fmla="*/ 0 w 67"/>
                  <a:gd name="T39" fmla="*/ 1 h 70"/>
                  <a:gd name="T40" fmla="*/ 0 w 67"/>
                  <a:gd name="T41" fmla="*/ 1 h 70"/>
                  <a:gd name="T42" fmla="*/ 0 w 67"/>
                  <a:gd name="T43" fmla="*/ 1 h 70"/>
                  <a:gd name="T44" fmla="*/ 0 w 67"/>
                  <a:gd name="T45" fmla="*/ 1 h 70"/>
                  <a:gd name="T46" fmla="*/ 0 w 67"/>
                  <a:gd name="T47" fmla="*/ 1 h 70"/>
                  <a:gd name="T48" fmla="*/ 0 w 67"/>
                  <a:gd name="T49" fmla="*/ 1 h 70"/>
                  <a:gd name="T50" fmla="*/ 0 w 67"/>
                  <a:gd name="T51" fmla="*/ 1 h 70"/>
                  <a:gd name="T52" fmla="*/ 0 w 67"/>
                  <a:gd name="T53" fmla="*/ 1 h 70"/>
                  <a:gd name="T54" fmla="*/ 0 w 67"/>
                  <a:gd name="T55" fmla="*/ 1 h 70"/>
                  <a:gd name="T56" fmla="*/ 0 w 67"/>
                  <a:gd name="T57" fmla="*/ 1 h 70"/>
                  <a:gd name="T58" fmla="*/ 0 w 67"/>
                  <a:gd name="T59" fmla="*/ 1 h 70"/>
                  <a:gd name="T60" fmla="*/ 0 w 67"/>
                  <a:gd name="T61" fmla="*/ 1 h 70"/>
                  <a:gd name="T62" fmla="*/ 0 w 67"/>
                  <a:gd name="T63" fmla="*/ 1 h 70"/>
                  <a:gd name="T64" fmla="*/ 0 w 67"/>
                  <a:gd name="T65" fmla="*/ 1 h 70"/>
                  <a:gd name="T66" fmla="*/ 0 w 67"/>
                  <a:gd name="T67" fmla="*/ 1 h 70"/>
                  <a:gd name="T68" fmla="*/ 0 w 67"/>
                  <a:gd name="T69" fmla="*/ 1 h 70"/>
                  <a:gd name="T70" fmla="*/ 0 w 67"/>
                  <a:gd name="T71" fmla="*/ 1 h 70"/>
                  <a:gd name="T72" fmla="*/ 0 w 67"/>
                  <a:gd name="T73" fmla="*/ 1 h 70"/>
                  <a:gd name="T74" fmla="*/ 0 w 67"/>
                  <a:gd name="T75" fmla="*/ 1 h 70"/>
                  <a:gd name="T76" fmla="*/ 0 w 67"/>
                  <a:gd name="T77" fmla="*/ 1 h 70"/>
                  <a:gd name="T78" fmla="*/ 0 w 67"/>
                  <a:gd name="T79" fmla="*/ 1 h 70"/>
                  <a:gd name="T80" fmla="*/ 0 w 67"/>
                  <a:gd name="T81" fmla="*/ 1 h 70"/>
                  <a:gd name="T82" fmla="*/ 0 w 67"/>
                  <a:gd name="T83" fmla="*/ 1 h 70"/>
                  <a:gd name="T84" fmla="*/ 0 w 67"/>
                  <a:gd name="T85" fmla="*/ 1 h 70"/>
                  <a:gd name="T86" fmla="*/ 0 w 67"/>
                  <a:gd name="T87" fmla="*/ 1 h 70"/>
                  <a:gd name="T88" fmla="*/ 0 w 67"/>
                  <a:gd name="T89" fmla="*/ 1 h 70"/>
                  <a:gd name="T90" fmla="*/ 0 w 67"/>
                  <a:gd name="T91" fmla="*/ 1 h 70"/>
                  <a:gd name="T92" fmla="*/ 0 w 67"/>
                  <a:gd name="T93" fmla="*/ 1 h 70"/>
                  <a:gd name="T94" fmla="*/ 0 w 67"/>
                  <a:gd name="T95" fmla="*/ 1 h 70"/>
                  <a:gd name="T96" fmla="*/ 0 w 67"/>
                  <a:gd name="T97" fmla="*/ 1 h 70"/>
                  <a:gd name="T98" fmla="*/ 0 w 67"/>
                  <a:gd name="T99" fmla="*/ 1 h 70"/>
                  <a:gd name="T100" fmla="*/ 0 w 67"/>
                  <a:gd name="T101" fmla="*/ 1 h 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7"/>
                  <a:gd name="T154" fmla="*/ 0 h 70"/>
                  <a:gd name="T155" fmla="*/ 67 w 67"/>
                  <a:gd name="T156" fmla="*/ 70 h 7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7" h="70">
                    <a:moveTo>
                      <a:pt x="52" y="42"/>
                    </a:moveTo>
                    <a:lnTo>
                      <a:pt x="52" y="42"/>
                    </a:lnTo>
                    <a:lnTo>
                      <a:pt x="46" y="40"/>
                    </a:lnTo>
                    <a:lnTo>
                      <a:pt x="40" y="36"/>
                    </a:lnTo>
                    <a:lnTo>
                      <a:pt x="36" y="30"/>
                    </a:lnTo>
                    <a:lnTo>
                      <a:pt x="35" y="25"/>
                    </a:lnTo>
                    <a:lnTo>
                      <a:pt x="36" y="17"/>
                    </a:lnTo>
                    <a:lnTo>
                      <a:pt x="40" y="11"/>
                    </a:lnTo>
                    <a:lnTo>
                      <a:pt x="46" y="7"/>
                    </a:lnTo>
                    <a:lnTo>
                      <a:pt x="52" y="6"/>
                    </a:lnTo>
                    <a:lnTo>
                      <a:pt x="54" y="6"/>
                    </a:lnTo>
                    <a:lnTo>
                      <a:pt x="44" y="2"/>
                    </a:lnTo>
                    <a:lnTo>
                      <a:pt x="33" y="0"/>
                    </a:lnTo>
                    <a:lnTo>
                      <a:pt x="27" y="0"/>
                    </a:lnTo>
                    <a:lnTo>
                      <a:pt x="21" y="2"/>
                    </a:lnTo>
                    <a:lnTo>
                      <a:pt x="16" y="6"/>
                    </a:lnTo>
                    <a:lnTo>
                      <a:pt x="10" y="9"/>
                    </a:lnTo>
                    <a:lnTo>
                      <a:pt x="6" y="15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0" y="42"/>
                    </a:lnTo>
                    <a:lnTo>
                      <a:pt x="2" y="49"/>
                    </a:lnTo>
                    <a:lnTo>
                      <a:pt x="6" y="55"/>
                    </a:lnTo>
                    <a:lnTo>
                      <a:pt x="10" y="61"/>
                    </a:lnTo>
                    <a:lnTo>
                      <a:pt x="16" y="64"/>
                    </a:lnTo>
                    <a:lnTo>
                      <a:pt x="21" y="68"/>
                    </a:lnTo>
                    <a:lnTo>
                      <a:pt x="27" y="70"/>
                    </a:lnTo>
                    <a:lnTo>
                      <a:pt x="33" y="70"/>
                    </a:lnTo>
                    <a:lnTo>
                      <a:pt x="40" y="70"/>
                    </a:lnTo>
                    <a:lnTo>
                      <a:pt x="46" y="68"/>
                    </a:lnTo>
                    <a:lnTo>
                      <a:pt x="52" y="64"/>
                    </a:lnTo>
                    <a:lnTo>
                      <a:pt x="57" y="61"/>
                    </a:lnTo>
                    <a:lnTo>
                      <a:pt x="61" y="55"/>
                    </a:lnTo>
                    <a:lnTo>
                      <a:pt x="65" y="49"/>
                    </a:lnTo>
                    <a:lnTo>
                      <a:pt x="67" y="42"/>
                    </a:lnTo>
                    <a:lnTo>
                      <a:pt x="67" y="34"/>
                    </a:lnTo>
                    <a:lnTo>
                      <a:pt x="67" y="32"/>
                    </a:lnTo>
                    <a:lnTo>
                      <a:pt x="63" y="36"/>
                    </a:lnTo>
                    <a:lnTo>
                      <a:pt x="61" y="40"/>
                    </a:lnTo>
                    <a:lnTo>
                      <a:pt x="55" y="42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CCCCC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180"/>
              <p:cNvSpPr>
                <a:spLocks/>
              </p:cNvSpPr>
              <p:nvPr/>
            </p:nvSpPr>
            <p:spPr bwMode="auto">
              <a:xfrm>
                <a:off x="3288" y="2763"/>
                <a:ext cx="4" cy="5"/>
              </a:xfrm>
              <a:custGeom>
                <a:avLst/>
                <a:gdLst>
                  <a:gd name="T0" fmla="*/ 0 w 10"/>
                  <a:gd name="T1" fmla="*/ 1 h 9"/>
                  <a:gd name="T2" fmla="*/ 0 w 10"/>
                  <a:gd name="T3" fmla="*/ 1 h 9"/>
                  <a:gd name="T4" fmla="*/ 0 w 10"/>
                  <a:gd name="T5" fmla="*/ 1 h 9"/>
                  <a:gd name="T6" fmla="*/ 0 w 10"/>
                  <a:gd name="T7" fmla="*/ 1 h 9"/>
                  <a:gd name="T8" fmla="*/ 0 w 10"/>
                  <a:gd name="T9" fmla="*/ 1 h 9"/>
                  <a:gd name="T10" fmla="*/ 0 w 10"/>
                  <a:gd name="T11" fmla="*/ 1 h 9"/>
                  <a:gd name="T12" fmla="*/ 0 w 10"/>
                  <a:gd name="T13" fmla="*/ 1 h 9"/>
                  <a:gd name="T14" fmla="*/ 0 w 10"/>
                  <a:gd name="T15" fmla="*/ 1 h 9"/>
                  <a:gd name="T16" fmla="*/ 0 w 10"/>
                  <a:gd name="T17" fmla="*/ 1 h 9"/>
                  <a:gd name="T18" fmla="*/ 0 w 10"/>
                  <a:gd name="T19" fmla="*/ 0 h 9"/>
                  <a:gd name="T20" fmla="*/ 0 w 10"/>
                  <a:gd name="T21" fmla="*/ 0 h 9"/>
                  <a:gd name="T22" fmla="*/ 0 w 10"/>
                  <a:gd name="T23" fmla="*/ 1 h 9"/>
                  <a:gd name="T24" fmla="*/ 0 w 10"/>
                  <a:gd name="T25" fmla="*/ 1 h 9"/>
                  <a:gd name="T26" fmla="*/ 0 w 10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9"/>
                  <a:gd name="T44" fmla="*/ 10 w 10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8" y="9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B7655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81"/>
              <p:cNvSpPr>
                <a:spLocks/>
              </p:cNvSpPr>
              <p:nvPr/>
            </p:nvSpPr>
            <p:spPr bwMode="auto">
              <a:xfrm>
                <a:off x="3288" y="2763"/>
                <a:ext cx="4" cy="5"/>
              </a:xfrm>
              <a:custGeom>
                <a:avLst/>
                <a:gdLst>
                  <a:gd name="T0" fmla="*/ 0 w 10"/>
                  <a:gd name="T1" fmla="*/ 1 h 9"/>
                  <a:gd name="T2" fmla="*/ 0 w 10"/>
                  <a:gd name="T3" fmla="*/ 1 h 9"/>
                  <a:gd name="T4" fmla="*/ 0 w 10"/>
                  <a:gd name="T5" fmla="*/ 1 h 9"/>
                  <a:gd name="T6" fmla="*/ 0 w 10"/>
                  <a:gd name="T7" fmla="*/ 1 h 9"/>
                  <a:gd name="T8" fmla="*/ 0 w 10"/>
                  <a:gd name="T9" fmla="*/ 1 h 9"/>
                  <a:gd name="T10" fmla="*/ 0 w 10"/>
                  <a:gd name="T11" fmla="*/ 1 h 9"/>
                  <a:gd name="T12" fmla="*/ 0 w 10"/>
                  <a:gd name="T13" fmla="*/ 1 h 9"/>
                  <a:gd name="T14" fmla="*/ 0 w 10"/>
                  <a:gd name="T15" fmla="*/ 1 h 9"/>
                  <a:gd name="T16" fmla="*/ 0 w 10"/>
                  <a:gd name="T17" fmla="*/ 1 h 9"/>
                  <a:gd name="T18" fmla="*/ 0 w 10"/>
                  <a:gd name="T19" fmla="*/ 0 h 9"/>
                  <a:gd name="T20" fmla="*/ 0 w 10"/>
                  <a:gd name="T21" fmla="*/ 0 h 9"/>
                  <a:gd name="T22" fmla="*/ 0 w 10"/>
                  <a:gd name="T23" fmla="*/ 1 h 9"/>
                  <a:gd name="T24" fmla="*/ 0 w 10"/>
                  <a:gd name="T25" fmla="*/ 1 h 9"/>
                  <a:gd name="T26" fmla="*/ 0 w 10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9"/>
                  <a:gd name="T44" fmla="*/ 10 w 10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8" y="9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B7655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182"/>
              <p:cNvSpPr>
                <a:spLocks/>
              </p:cNvSpPr>
              <p:nvPr/>
            </p:nvSpPr>
            <p:spPr bwMode="auto">
              <a:xfrm>
                <a:off x="3288" y="2733"/>
                <a:ext cx="4" cy="5"/>
              </a:xfrm>
              <a:custGeom>
                <a:avLst/>
                <a:gdLst>
                  <a:gd name="T0" fmla="*/ 0 w 10"/>
                  <a:gd name="T1" fmla="*/ 1 h 9"/>
                  <a:gd name="T2" fmla="*/ 0 w 10"/>
                  <a:gd name="T3" fmla="*/ 1 h 9"/>
                  <a:gd name="T4" fmla="*/ 0 w 10"/>
                  <a:gd name="T5" fmla="*/ 1 h 9"/>
                  <a:gd name="T6" fmla="*/ 0 w 10"/>
                  <a:gd name="T7" fmla="*/ 1 h 9"/>
                  <a:gd name="T8" fmla="*/ 0 w 10"/>
                  <a:gd name="T9" fmla="*/ 1 h 9"/>
                  <a:gd name="T10" fmla="*/ 0 w 10"/>
                  <a:gd name="T11" fmla="*/ 1 h 9"/>
                  <a:gd name="T12" fmla="*/ 0 w 10"/>
                  <a:gd name="T13" fmla="*/ 1 h 9"/>
                  <a:gd name="T14" fmla="*/ 0 w 10"/>
                  <a:gd name="T15" fmla="*/ 1 h 9"/>
                  <a:gd name="T16" fmla="*/ 0 w 10"/>
                  <a:gd name="T17" fmla="*/ 1 h 9"/>
                  <a:gd name="T18" fmla="*/ 0 w 10"/>
                  <a:gd name="T19" fmla="*/ 0 h 9"/>
                  <a:gd name="T20" fmla="*/ 0 w 10"/>
                  <a:gd name="T21" fmla="*/ 0 h 9"/>
                  <a:gd name="T22" fmla="*/ 0 w 10"/>
                  <a:gd name="T23" fmla="*/ 1 h 9"/>
                  <a:gd name="T24" fmla="*/ 0 w 10"/>
                  <a:gd name="T25" fmla="*/ 1 h 9"/>
                  <a:gd name="T26" fmla="*/ 0 w 10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9"/>
                  <a:gd name="T44" fmla="*/ 10 w 10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9">
                    <a:moveTo>
                      <a:pt x="10" y="6"/>
                    </a:moveTo>
                    <a:lnTo>
                      <a:pt x="10" y="6"/>
                    </a:lnTo>
                    <a:lnTo>
                      <a:pt x="8" y="8"/>
                    </a:lnTo>
                    <a:lnTo>
                      <a:pt x="4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7EAA5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83"/>
              <p:cNvSpPr>
                <a:spLocks noEditPoints="1"/>
              </p:cNvSpPr>
              <p:nvPr/>
            </p:nvSpPr>
            <p:spPr bwMode="auto">
              <a:xfrm>
                <a:off x="3306" y="2724"/>
                <a:ext cx="125" cy="78"/>
              </a:xfrm>
              <a:custGeom>
                <a:avLst/>
                <a:gdLst>
                  <a:gd name="T0" fmla="*/ 1 w 250"/>
                  <a:gd name="T1" fmla="*/ 1 h 155"/>
                  <a:gd name="T2" fmla="*/ 1 w 250"/>
                  <a:gd name="T3" fmla="*/ 1 h 155"/>
                  <a:gd name="T4" fmla="*/ 1 w 250"/>
                  <a:gd name="T5" fmla="*/ 1 h 155"/>
                  <a:gd name="T6" fmla="*/ 1 w 250"/>
                  <a:gd name="T7" fmla="*/ 1 h 155"/>
                  <a:gd name="T8" fmla="*/ 1 w 250"/>
                  <a:gd name="T9" fmla="*/ 1 h 155"/>
                  <a:gd name="T10" fmla="*/ 1 w 250"/>
                  <a:gd name="T11" fmla="*/ 1 h 155"/>
                  <a:gd name="T12" fmla="*/ 1 w 250"/>
                  <a:gd name="T13" fmla="*/ 1 h 155"/>
                  <a:gd name="T14" fmla="*/ 1 w 250"/>
                  <a:gd name="T15" fmla="*/ 1 h 155"/>
                  <a:gd name="T16" fmla="*/ 1 w 250"/>
                  <a:gd name="T17" fmla="*/ 1 h 155"/>
                  <a:gd name="T18" fmla="*/ 1 w 250"/>
                  <a:gd name="T19" fmla="*/ 1 h 155"/>
                  <a:gd name="T20" fmla="*/ 1 w 250"/>
                  <a:gd name="T21" fmla="*/ 1 h 155"/>
                  <a:gd name="T22" fmla="*/ 1 w 250"/>
                  <a:gd name="T23" fmla="*/ 1 h 155"/>
                  <a:gd name="T24" fmla="*/ 1 w 250"/>
                  <a:gd name="T25" fmla="*/ 1 h 155"/>
                  <a:gd name="T26" fmla="*/ 1 w 250"/>
                  <a:gd name="T27" fmla="*/ 1 h 155"/>
                  <a:gd name="T28" fmla="*/ 1 w 250"/>
                  <a:gd name="T29" fmla="*/ 1 h 155"/>
                  <a:gd name="T30" fmla="*/ 1 w 250"/>
                  <a:gd name="T31" fmla="*/ 1 h 155"/>
                  <a:gd name="T32" fmla="*/ 1 w 250"/>
                  <a:gd name="T33" fmla="*/ 1 h 155"/>
                  <a:gd name="T34" fmla="*/ 1 w 250"/>
                  <a:gd name="T35" fmla="*/ 1 h 155"/>
                  <a:gd name="T36" fmla="*/ 1 w 250"/>
                  <a:gd name="T37" fmla="*/ 1 h 155"/>
                  <a:gd name="T38" fmla="*/ 1 w 250"/>
                  <a:gd name="T39" fmla="*/ 1 h 155"/>
                  <a:gd name="T40" fmla="*/ 1 w 250"/>
                  <a:gd name="T41" fmla="*/ 1 h 155"/>
                  <a:gd name="T42" fmla="*/ 1 w 250"/>
                  <a:gd name="T43" fmla="*/ 1 h 155"/>
                  <a:gd name="T44" fmla="*/ 1 w 250"/>
                  <a:gd name="T45" fmla="*/ 1 h 155"/>
                  <a:gd name="T46" fmla="*/ 1 w 250"/>
                  <a:gd name="T47" fmla="*/ 1 h 155"/>
                  <a:gd name="T48" fmla="*/ 1 w 250"/>
                  <a:gd name="T49" fmla="*/ 1 h 155"/>
                  <a:gd name="T50" fmla="*/ 1 w 250"/>
                  <a:gd name="T51" fmla="*/ 1 h 155"/>
                  <a:gd name="T52" fmla="*/ 1 w 250"/>
                  <a:gd name="T53" fmla="*/ 0 h 155"/>
                  <a:gd name="T54" fmla="*/ 1 w 250"/>
                  <a:gd name="T55" fmla="*/ 0 h 155"/>
                  <a:gd name="T56" fmla="*/ 1 w 250"/>
                  <a:gd name="T57" fmla="*/ 0 h 155"/>
                  <a:gd name="T58" fmla="*/ 0 w 250"/>
                  <a:gd name="T59" fmla="*/ 0 h 155"/>
                  <a:gd name="T60" fmla="*/ 0 w 250"/>
                  <a:gd name="T61" fmla="*/ 1 h 155"/>
                  <a:gd name="T62" fmla="*/ 0 w 250"/>
                  <a:gd name="T63" fmla="*/ 1 h 155"/>
                  <a:gd name="T64" fmla="*/ 0 w 250"/>
                  <a:gd name="T65" fmla="*/ 1 h 155"/>
                  <a:gd name="T66" fmla="*/ 0 w 250"/>
                  <a:gd name="T67" fmla="*/ 1 h 155"/>
                  <a:gd name="T68" fmla="*/ 1 w 250"/>
                  <a:gd name="T69" fmla="*/ 1 h 155"/>
                  <a:gd name="T70" fmla="*/ 1 w 250"/>
                  <a:gd name="T71" fmla="*/ 1 h 155"/>
                  <a:gd name="T72" fmla="*/ 1 w 250"/>
                  <a:gd name="T73" fmla="*/ 1 h 155"/>
                  <a:gd name="T74" fmla="*/ 1 w 250"/>
                  <a:gd name="T75" fmla="*/ 1 h 155"/>
                  <a:gd name="T76" fmla="*/ 1 w 250"/>
                  <a:gd name="T77" fmla="*/ 1 h 155"/>
                  <a:gd name="T78" fmla="*/ 1 w 250"/>
                  <a:gd name="T79" fmla="*/ 1 h 155"/>
                  <a:gd name="T80" fmla="*/ 1 w 250"/>
                  <a:gd name="T81" fmla="*/ 1 h 155"/>
                  <a:gd name="T82" fmla="*/ 1 w 250"/>
                  <a:gd name="T83" fmla="*/ 1 h 155"/>
                  <a:gd name="T84" fmla="*/ 1 w 250"/>
                  <a:gd name="T85" fmla="*/ 0 h 155"/>
                  <a:gd name="T86" fmla="*/ 1 w 250"/>
                  <a:gd name="T87" fmla="*/ 0 h 155"/>
                  <a:gd name="T88" fmla="*/ 1 w 250"/>
                  <a:gd name="T89" fmla="*/ 0 h 15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0"/>
                  <a:gd name="T136" fmla="*/ 0 h 155"/>
                  <a:gd name="T137" fmla="*/ 250 w 250"/>
                  <a:gd name="T138" fmla="*/ 155 h 15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0" h="155">
                    <a:moveTo>
                      <a:pt x="10" y="140"/>
                    </a:moveTo>
                    <a:lnTo>
                      <a:pt x="48" y="76"/>
                    </a:lnTo>
                    <a:lnTo>
                      <a:pt x="243" y="78"/>
                    </a:lnTo>
                    <a:lnTo>
                      <a:pt x="243" y="148"/>
                    </a:lnTo>
                    <a:lnTo>
                      <a:pt x="10" y="140"/>
                    </a:lnTo>
                    <a:close/>
                    <a:moveTo>
                      <a:pt x="42" y="7"/>
                    </a:moveTo>
                    <a:lnTo>
                      <a:pt x="42" y="70"/>
                    </a:lnTo>
                    <a:lnTo>
                      <a:pt x="8" y="129"/>
                    </a:lnTo>
                    <a:lnTo>
                      <a:pt x="8" y="7"/>
                    </a:lnTo>
                    <a:lnTo>
                      <a:pt x="42" y="7"/>
                    </a:lnTo>
                    <a:close/>
                    <a:moveTo>
                      <a:pt x="243" y="70"/>
                    </a:moveTo>
                    <a:lnTo>
                      <a:pt x="243" y="70"/>
                    </a:lnTo>
                    <a:lnTo>
                      <a:pt x="49" y="68"/>
                    </a:lnTo>
                    <a:lnTo>
                      <a:pt x="49" y="7"/>
                    </a:lnTo>
                    <a:lnTo>
                      <a:pt x="243" y="7"/>
                    </a:lnTo>
                    <a:lnTo>
                      <a:pt x="243" y="70"/>
                    </a:lnTo>
                    <a:close/>
                    <a:moveTo>
                      <a:pt x="247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4" y="148"/>
                    </a:lnTo>
                    <a:lnTo>
                      <a:pt x="247" y="155"/>
                    </a:lnTo>
                    <a:lnTo>
                      <a:pt x="248" y="154"/>
                    </a:lnTo>
                    <a:lnTo>
                      <a:pt x="250" y="152"/>
                    </a:lnTo>
                    <a:lnTo>
                      <a:pt x="250" y="4"/>
                    </a:lnTo>
                    <a:lnTo>
                      <a:pt x="248" y="0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84"/>
              <p:cNvSpPr>
                <a:spLocks/>
              </p:cNvSpPr>
              <p:nvPr/>
            </p:nvSpPr>
            <p:spPr bwMode="auto">
              <a:xfrm>
                <a:off x="3293" y="2617"/>
                <a:ext cx="123" cy="21"/>
              </a:xfrm>
              <a:custGeom>
                <a:avLst/>
                <a:gdLst>
                  <a:gd name="T0" fmla="*/ 1 w 245"/>
                  <a:gd name="T1" fmla="*/ 1 h 41"/>
                  <a:gd name="T2" fmla="*/ 0 w 245"/>
                  <a:gd name="T3" fmla="*/ 1 h 41"/>
                  <a:gd name="T4" fmla="*/ 0 w 245"/>
                  <a:gd name="T5" fmla="*/ 1 h 41"/>
                  <a:gd name="T6" fmla="*/ 1 w 245"/>
                  <a:gd name="T7" fmla="*/ 0 h 41"/>
                  <a:gd name="T8" fmla="*/ 1 w 245"/>
                  <a:gd name="T9" fmla="*/ 1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5"/>
                  <a:gd name="T16" fmla="*/ 0 h 41"/>
                  <a:gd name="T17" fmla="*/ 245 w 245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5" h="41">
                    <a:moveTo>
                      <a:pt x="245" y="26"/>
                    </a:moveTo>
                    <a:lnTo>
                      <a:pt x="0" y="41"/>
                    </a:lnTo>
                    <a:lnTo>
                      <a:pt x="0" y="13"/>
                    </a:lnTo>
                    <a:lnTo>
                      <a:pt x="245" y="0"/>
                    </a:lnTo>
                    <a:lnTo>
                      <a:pt x="245" y="26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85"/>
              <p:cNvSpPr>
                <a:spLocks noEditPoints="1"/>
              </p:cNvSpPr>
              <p:nvPr/>
            </p:nvSpPr>
            <p:spPr bwMode="auto">
              <a:xfrm>
                <a:off x="3291" y="2615"/>
                <a:ext cx="131" cy="45"/>
              </a:xfrm>
              <a:custGeom>
                <a:avLst/>
                <a:gdLst>
                  <a:gd name="T0" fmla="*/ 1 w 261"/>
                  <a:gd name="T1" fmla="*/ 1 h 89"/>
                  <a:gd name="T2" fmla="*/ 1 w 261"/>
                  <a:gd name="T3" fmla="*/ 1 h 89"/>
                  <a:gd name="T4" fmla="*/ 1 w 261"/>
                  <a:gd name="T5" fmla="*/ 1 h 89"/>
                  <a:gd name="T6" fmla="*/ 1 w 261"/>
                  <a:gd name="T7" fmla="*/ 1 h 89"/>
                  <a:gd name="T8" fmla="*/ 1 w 261"/>
                  <a:gd name="T9" fmla="*/ 1 h 89"/>
                  <a:gd name="T10" fmla="*/ 1 w 261"/>
                  <a:gd name="T11" fmla="*/ 1 h 89"/>
                  <a:gd name="T12" fmla="*/ 1 w 261"/>
                  <a:gd name="T13" fmla="*/ 1 h 89"/>
                  <a:gd name="T14" fmla="*/ 1 w 261"/>
                  <a:gd name="T15" fmla="*/ 1 h 89"/>
                  <a:gd name="T16" fmla="*/ 1 w 261"/>
                  <a:gd name="T17" fmla="*/ 1 h 89"/>
                  <a:gd name="T18" fmla="*/ 1 w 261"/>
                  <a:gd name="T19" fmla="*/ 1 h 89"/>
                  <a:gd name="T20" fmla="*/ 1 w 261"/>
                  <a:gd name="T21" fmla="*/ 1 h 89"/>
                  <a:gd name="T22" fmla="*/ 1 w 261"/>
                  <a:gd name="T23" fmla="*/ 1 h 89"/>
                  <a:gd name="T24" fmla="*/ 1 w 261"/>
                  <a:gd name="T25" fmla="*/ 1 h 89"/>
                  <a:gd name="T26" fmla="*/ 1 w 261"/>
                  <a:gd name="T27" fmla="*/ 1 h 89"/>
                  <a:gd name="T28" fmla="*/ 1 w 261"/>
                  <a:gd name="T29" fmla="*/ 1 h 89"/>
                  <a:gd name="T30" fmla="*/ 1 w 261"/>
                  <a:gd name="T31" fmla="*/ 1 h 89"/>
                  <a:gd name="T32" fmla="*/ 1 w 261"/>
                  <a:gd name="T33" fmla="*/ 1 h 89"/>
                  <a:gd name="T34" fmla="*/ 1 w 261"/>
                  <a:gd name="T35" fmla="*/ 1 h 89"/>
                  <a:gd name="T36" fmla="*/ 1 w 261"/>
                  <a:gd name="T37" fmla="*/ 1 h 89"/>
                  <a:gd name="T38" fmla="*/ 1 w 261"/>
                  <a:gd name="T39" fmla="*/ 1 h 89"/>
                  <a:gd name="T40" fmla="*/ 1 w 261"/>
                  <a:gd name="T41" fmla="*/ 0 h 89"/>
                  <a:gd name="T42" fmla="*/ 1 w 261"/>
                  <a:gd name="T43" fmla="*/ 1 h 89"/>
                  <a:gd name="T44" fmla="*/ 1 w 261"/>
                  <a:gd name="T45" fmla="*/ 1 h 89"/>
                  <a:gd name="T46" fmla="*/ 1 w 261"/>
                  <a:gd name="T47" fmla="*/ 1 h 89"/>
                  <a:gd name="T48" fmla="*/ 0 w 261"/>
                  <a:gd name="T49" fmla="*/ 1 h 89"/>
                  <a:gd name="T50" fmla="*/ 0 w 261"/>
                  <a:gd name="T51" fmla="*/ 1 h 89"/>
                  <a:gd name="T52" fmla="*/ 0 w 261"/>
                  <a:gd name="T53" fmla="*/ 1 h 89"/>
                  <a:gd name="T54" fmla="*/ 1 w 261"/>
                  <a:gd name="T55" fmla="*/ 1 h 89"/>
                  <a:gd name="T56" fmla="*/ 1 w 261"/>
                  <a:gd name="T57" fmla="*/ 1 h 89"/>
                  <a:gd name="T58" fmla="*/ 1 w 261"/>
                  <a:gd name="T59" fmla="*/ 1 h 89"/>
                  <a:gd name="T60" fmla="*/ 1 w 261"/>
                  <a:gd name="T61" fmla="*/ 1 h 89"/>
                  <a:gd name="T62" fmla="*/ 1 w 261"/>
                  <a:gd name="T63" fmla="*/ 1 h 89"/>
                  <a:gd name="T64" fmla="*/ 1 w 261"/>
                  <a:gd name="T65" fmla="*/ 1 h 89"/>
                  <a:gd name="T66" fmla="*/ 1 w 261"/>
                  <a:gd name="T67" fmla="*/ 1 h 89"/>
                  <a:gd name="T68" fmla="*/ 1 w 261"/>
                  <a:gd name="T69" fmla="*/ 1 h 89"/>
                  <a:gd name="T70" fmla="*/ 1 w 261"/>
                  <a:gd name="T71" fmla="*/ 1 h 89"/>
                  <a:gd name="T72" fmla="*/ 1 w 261"/>
                  <a:gd name="T73" fmla="*/ 1 h 89"/>
                  <a:gd name="T74" fmla="*/ 1 w 261"/>
                  <a:gd name="T75" fmla="*/ 1 h 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1"/>
                  <a:gd name="T115" fmla="*/ 0 h 89"/>
                  <a:gd name="T116" fmla="*/ 261 w 261"/>
                  <a:gd name="T117" fmla="*/ 89 h 8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1" h="89">
                    <a:moveTo>
                      <a:pt x="7" y="81"/>
                    </a:moveTo>
                    <a:lnTo>
                      <a:pt x="7" y="81"/>
                    </a:lnTo>
                    <a:lnTo>
                      <a:pt x="7" y="57"/>
                    </a:lnTo>
                    <a:lnTo>
                      <a:pt x="254" y="43"/>
                    </a:lnTo>
                    <a:lnTo>
                      <a:pt x="254" y="74"/>
                    </a:lnTo>
                    <a:lnTo>
                      <a:pt x="7" y="81"/>
                    </a:lnTo>
                    <a:close/>
                    <a:moveTo>
                      <a:pt x="254" y="7"/>
                    </a:moveTo>
                    <a:lnTo>
                      <a:pt x="254" y="7"/>
                    </a:lnTo>
                    <a:lnTo>
                      <a:pt x="254" y="36"/>
                    </a:lnTo>
                    <a:lnTo>
                      <a:pt x="7" y="49"/>
                    </a:lnTo>
                    <a:lnTo>
                      <a:pt x="7" y="21"/>
                    </a:lnTo>
                    <a:lnTo>
                      <a:pt x="254" y="7"/>
                    </a:lnTo>
                    <a:close/>
                    <a:moveTo>
                      <a:pt x="259" y="2"/>
                    </a:moveTo>
                    <a:lnTo>
                      <a:pt x="259" y="2"/>
                    </a:lnTo>
                    <a:lnTo>
                      <a:pt x="258" y="0"/>
                    </a:lnTo>
                    <a:lnTo>
                      <a:pt x="3" y="13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85"/>
                    </a:lnTo>
                    <a:lnTo>
                      <a:pt x="2" y="89"/>
                    </a:lnTo>
                    <a:lnTo>
                      <a:pt x="3" y="89"/>
                    </a:lnTo>
                    <a:lnTo>
                      <a:pt x="258" y="81"/>
                    </a:lnTo>
                    <a:lnTo>
                      <a:pt x="261" y="79"/>
                    </a:lnTo>
                    <a:lnTo>
                      <a:pt x="261" y="78"/>
                    </a:lnTo>
                    <a:lnTo>
                      <a:pt x="261" y="4"/>
                    </a:lnTo>
                    <a:lnTo>
                      <a:pt x="259" y="2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86"/>
              <p:cNvSpPr>
                <a:spLocks/>
              </p:cNvSpPr>
              <p:nvPr/>
            </p:nvSpPr>
            <p:spPr bwMode="auto">
              <a:xfrm>
                <a:off x="3483" y="2614"/>
                <a:ext cx="21" cy="36"/>
              </a:xfrm>
              <a:custGeom>
                <a:avLst/>
                <a:gdLst>
                  <a:gd name="T0" fmla="*/ 1 w 41"/>
                  <a:gd name="T1" fmla="*/ 1 h 70"/>
                  <a:gd name="T2" fmla="*/ 1 w 41"/>
                  <a:gd name="T3" fmla="*/ 1 h 70"/>
                  <a:gd name="T4" fmla="*/ 1 w 41"/>
                  <a:gd name="T5" fmla="*/ 1 h 70"/>
                  <a:gd name="T6" fmla="*/ 1 w 41"/>
                  <a:gd name="T7" fmla="*/ 1 h 70"/>
                  <a:gd name="T8" fmla="*/ 1 w 41"/>
                  <a:gd name="T9" fmla="*/ 1 h 70"/>
                  <a:gd name="T10" fmla="*/ 1 w 41"/>
                  <a:gd name="T11" fmla="*/ 1 h 70"/>
                  <a:gd name="T12" fmla="*/ 1 w 41"/>
                  <a:gd name="T13" fmla="*/ 1 h 70"/>
                  <a:gd name="T14" fmla="*/ 1 w 41"/>
                  <a:gd name="T15" fmla="*/ 1 h 70"/>
                  <a:gd name="T16" fmla="*/ 1 w 41"/>
                  <a:gd name="T17" fmla="*/ 1 h 70"/>
                  <a:gd name="T18" fmla="*/ 1 w 41"/>
                  <a:gd name="T19" fmla="*/ 1 h 70"/>
                  <a:gd name="T20" fmla="*/ 1 w 41"/>
                  <a:gd name="T21" fmla="*/ 1 h 70"/>
                  <a:gd name="T22" fmla="*/ 1 w 41"/>
                  <a:gd name="T23" fmla="*/ 1 h 70"/>
                  <a:gd name="T24" fmla="*/ 0 w 41"/>
                  <a:gd name="T25" fmla="*/ 1 h 70"/>
                  <a:gd name="T26" fmla="*/ 0 w 41"/>
                  <a:gd name="T27" fmla="*/ 1 h 70"/>
                  <a:gd name="T28" fmla="*/ 1 w 41"/>
                  <a:gd name="T29" fmla="*/ 1 h 70"/>
                  <a:gd name="T30" fmla="*/ 1 w 41"/>
                  <a:gd name="T31" fmla="*/ 1 h 70"/>
                  <a:gd name="T32" fmla="*/ 1 w 41"/>
                  <a:gd name="T33" fmla="*/ 1 h 70"/>
                  <a:gd name="T34" fmla="*/ 1 w 41"/>
                  <a:gd name="T35" fmla="*/ 1 h 70"/>
                  <a:gd name="T36" fmla="*/ 1 w 41"/>
                  <a:gd name="T37" fmla="*/ 0 h 70"/>
                  <a:gd name="T38" fmla="*/ 1 w 41"/>
                  <a:gd name="T39" fmla="*/ 0 h 70"/>
                  <a:gd name="T40" fmla="*/ 1 w 41"/>
                  <a:gd name="T41" fmla="*/ 1 h 70"/>
                  <a:gd name="T42" fmla="*/ 1 w 41"/>
                  <a:gd name="T43" fmla="*/ 1 h 70"/>
                  <a:gd name="T44" fmla="*/ 1 w 41"/>
                  <a:gd name="T45" fmla="*/ 1 h 70"/>
                  <a:gd name="T46" fmla="*/ 1 w 41"/>
                  <a:gd name="T47" fmla="*/ 1 h 70"/>
                  <a:gd name="T48" fmla="*/ 1 w 41"/>
                  <a:gd name="T49" fmla="*/ 1 h 70"/>
                  <a:gd name="T50" fmla="*/ 1 w 41"/>
                  <a:gd name="T51" fmla="*/ 1 h 7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1"/>
                  <a:gd name="T79" fmla="*/ 0 h 70"/>
                  <a:gd name="T80" fmla="*/ 41 w 41"/>
                  <a:gd name="T81" fmla="*/ 70 h 7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1" h="70">
                    <a:moveTo>
                      <a:pt x="41" y="36"/>
                    </a:moveTo>
                    <a:lnTo>
                      <a:pt x="41" y="36"/>
                    </a:lnTo>
                    <a:lnTo>
                      <a:pt x="39" y="49"/>
                    </a:lnTo>
                    <a:lnTo>
                      <a:pt x="36" y="61"/>
                    </a:lnTo>
                    <a:lnTo>
                      <a:pt x="28" y="68"/>
                    </a:lnTo>
                    <a:lnTo>
                      <a:pt x="24" y="70"/>
                    </a:lnTo>
                    <a:lnTo>
                      <a:pt x="21" y="70"/>
                    </a:lnTo>
                    <a:lnTo>
                      <a:pt x="17" y="70"/>
                    </a:lnTo>
                    <a:lnTo>
                      <a:pt x="13" y="68"/>
                    </a:lnTo>
                    <a:lnTo>
                      <a:pt x="5" y="61"/>
                    </a:lnTo>
                    <a:lnTo>
                      <a:pt x="2" y="49"/>
                    </a:lnTo>
                    <a:lnTo>
                      <a:pt x="0" y="36"/>
                    </a:lnTo>
                    <a:lnTo>
                      <a:pt x="2" y="23"/>
                    </a:lnTo>
                    <a:lnTo>
                      <a:pt x="5" y="11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6" y="11"/>
                    </a:lnTo>
                    <a:lnTo>
                      <a:pt x="39" y="23"/>
                    </a:lnTo>
                    <a:lnTo>
                      <a:pt x="41" y="36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187"/>
              <p:cNvSpPr>
                <a:spLocks/>
              </p:cNvSpPr>
              <p:nvPr/>
            </p:nvSpPr>
            <p:spPr bwMode="auto">
              <a:xfrm>
                <a:off x="3510" y="2618"/>
                <a:ext cx="9" cy="14"/>
              </a:xfrm>
              <a:custGeom>
                <a:avLst/>
                <a:gdLst>
                  <a:gd name="T0" fmla="*/ 1 w 17"/>
                  <a:gd name="T1" fmla="*/ 1 h 28"/>
                  <a:gd name="T2" fmla="*/ 1 w 17"/>
                  <a:gd name="T3" fmla="*/ 1 h 28"/>
                  <a:gd name="T4" fmla="*/ 1 w 17"/>
                  <a:gd name="T5" fmla="*/ 1 h 28"/>
                  <a:gd name="T6" fmla="*/ 1 w 17"/>
                  <a:gd name="T7" fmla="*/ 1 h 28"/>
                  <a:gd name="T8" fmla="*/ 1 w 17"/>
                  <a:gd name="T9" fmla="*/ 1 h 28"/>
                  <a:gd name="T10" fmla="*/ 1 w 17"/>
                  <a:gd name="T11" fmla="*/ 1 h 28"/>
                  <a:gd name="T12" fmla="*/ 1 w 17"/>
                  <a:gd name="T13" fmla="*/ 1 h 28"/>
                  <a:gd name="T14" fmla="*/ 1 w 17"/>
                  <a:gd name="T15" fmla="*/ 1 h 28"/>
                  <a:gd name="T16" fmla="*/ 1 w 17"/>
                  <a:gd name="T17" fmla="*/ 1 h 28"/>
                  <a:gd name="T18" fmla="*/ 1 w 17"/>
                  <a:gd name="T19" fmla="*/ 1 h 28"/>
                  <a:gd name="T20" fmla="*/ 0 w 17"/>
                  <a:gd name="T21" fmla="*/ 1 h 28"/>
                  <a:gd name="T22" fmla="*/ 0 w 17"/>
                  <a:gd name="T23" fmla="*/ 1 h 28"/>
                  <a:gd name="T24" fmla="*/ 1 w 17"/>
                  <a:gd name="T25" fmla="*/ 1 h 28"/>
                  <a:gd name="T26" fmla="*/ 1 w 17"/>
                  <a:gd name="T27" fmla="*/ 1 h 28"/>
                  <a:gd name="T28" fmla="*/ 1 w 17"/>
                  <a:gd name="T29" fmla="*/ 0 h 28"/>
                  <a:gd name="T30" fmla="*/ 1 w 17"/>
                  <a:gd name="T31" fmla="*/ 0 h 28"/>
                  <a:gd name="T32" fmla="*/ 1 w 17"/>
                  <a:gd name="T33" fmla="*/ 0 h 28"/>
                  <a:gd name="T34" fmla="*/ 1 w 17"/>
                  <a:gd name="T35" fmla="*/ 0 h 28"/>
                  <a:gd name="T36" fmla="*/ 1 w 17"/>
                  <a:gd name="T37" fmla="*/ 1 h 28"/>
                  <a:gd name="T38" fmla="*/ 1 w 17"/>
                  <a:gd name="T39" fmla="*/ 1 h 28"/>
                  <a:gd name="T40" fmla="*/ 1 w 17"/>
                  <a:gd name="T41" fmla="*/ 1 h 28"/>
                  <a:gd name="T42" fmla="*/ 1 w 17"/>
                  <a:gd name="T43" fmla="*/ 1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7"/>
                  <a:gd name="T67" fmla="*/ 0 h 28"/>
                  <a:gd name="T68" fmla="*/ 17 w 17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7" h="28">
                    <a:moveTo>
                      <a:pt x="17" y="13"/>
                    </a:moveTo>
                    <a:lnTo>
                      <a:pt x="17" y="13"/>
                    </a:lnTo>
                    <a:lnTo>
                      <a:pt x="17" y="18"/>
                    </a:lnTo>
                    <a:lnTo>
                      <a:pt x="15" y="24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5" y="28"/>
                    </a:lnTo>
                    <a:lnTo>
                      <a:pt x="3" y="24"/>
                    </a:lnTo>
                    <a:lnTo>
                      <a:pt x="2" y="18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3"/>
                    </a:lnTo>
                    <a:lnTo>
                      <a:pt x="17" y="7"/>
                    </a:lnTo>
                    <a:lnTo>
                      <a:pt x="17" y="13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188"/>
              <p:cNvSpPr>
                <a:spLocks noEditPoints="1"/>
              </p:cNvSpPr>
              <p:nvPr/>
            </p:nvSpPr>
            <p:spPr bwMode="auto">
              <a:xfrm>
                <a:off x="3325" y="2862"/>
                <a:ext cx="50" cy="52"/>
              </a:xfrm>
              <a:custGeom>
                <a:avLst/>
                <a:gdLst>
                  <a:gd name="T0" fmla="*/ 1 w 99"/>
                  <a:gd name="T1" fmla="*/ 1 h 104"/>
                  <a:gd name="T2" fmla="*/ 1 w 99"/>
                  <a:gd name="T3" fmla="*/ 1 h 104"/>
                  <a:gd name="T4" fmla="*/ 1 w 99"/>
                  <a:gd name="T5" fmla="*/ 1 h 104"/>
                  <a:gd name="T6" fmla="*/ 1 w 99"/>
                  <a:gd name="T7" fmla="*/ 1 h 104"/>
                  <a:gd name="T8" fmla="*/ 1 w 99"/>
                  <a:gd name="T9" fmla="*/ 1 h 104"/>
                  <a:gd name="T10" fmla="*/ 1 w 99"/>
                  <a:gd name="T11" fmla="*/ 1 h 104"/>
                  <a:gd name="T12" fmla="*/ 1 w 99"/>
                  <a:gd name="T13" fmla="*/ 1 h 104"/>
                  <a:gd name="T14" fmla="*/ 1 w 99"/>
                  <a:gd name="T15" fmla="*/ 1 h 104"/>
                  <a:gd name="T16" fmla="*/ 1 w 99"/>
                  <a:gd name="T17" fmla="*/ 1 h 104"/>
                  <a:gd name="T18" fmla="*/ 1 w 99"/>
                  <a:gd name="T19" fmla="*/ 1 h 104"/>
                  <a:gd name="T20" fmla="*/ 1 w 99"/>
                  <a:gd name="T21" fmla="*/ 1 h 104"/>
                  <a:gd name="T22" fmla="*/ 1 w 99"/>
                  <a:gd name="T23" fmla="*/ 1 h 104"/>
                  <a:gd name="T24" fmla="*/ 1 w 99"/>
                  <a:gd name="T25" fmla="*/ 1 h 104"/>
                  <a:gd name="T26" fmla="*/ 1 w 99"/>
                  <a:gd name="T27" fmla="*/ 1 h 104"/>
                  <a:gd name="T28" fmla="*/ 1 w 99"/>
                  <a:gd name="T29" fmla="*/ 1 h 104"/>
                  <a:gd name="T30" fmla="*/ 1 w 99"/>
                  <a:gd name="T31" fmla="*/ 1 h 104"/>
                  <a:gd name="T32" fmla="*/ 1 w 99"/>
                  <a:gd name="T33" fmla="*/ 1 h 104"/>
                  <a:gd name="T34" fmla="*/ 1 w 99"/>
                  <a:gd name="T35" fmla="*/ 1 h 104"/>
                  <a:gd name="T36" fmla="*/ 1 w 99"/>
                  <a:gd name="T37" fmla="*/ 1 h 104"/>
                  <a:gd name="T38" fmla="*/ 0 w 99"/>
                  <a:gd name="T39" fmla="*/ 1 h 104"/>
                  <a:gd name="T40" fmla="*/ 1 w 99"/>
                  <a:gd name="T41" fmla="*/ 1 h 104"/>
                  <a:gd name="T42" fmla="*/ 1 w 99"/>
                  <a:gd name="T43" fmla="*/ 1 h 104"/>
                  <a:gd name="T44" fmla="*/ 1 w 99"/>
                  <a:gd name="T45" fmla="*/ 1 h 104"/>
                  <a:gd name="T46" fmla="*/ 1 w 99"/>
                  <a:gd name="T47" fmla="*/ 1 h 104"/>
                  <a:gd name="T48" fmla="*/ 1 w 99"/>
                  <a:gd name="T49" fmla="*/ 1 h 104"/>
                  <a:gd name="T50" fmla="*/ 1 w 99"/>
                  <a:gd name="T51" fmla="*/ 1 h 104"/>
                  <a:gd name="T52" fmla="*/ 1 w 99"/>
                  <a:gd name="T53" fmla="*/ 1 h 104"/>
                  <a:gd name="T54" fmla="*/ 1 w 99"/>
                  <a:gd name="T55" fmla="*/ 1 h 104"/>
                  <a:gd name="T56" fmla="*/ 1 w 99"/>
                  <a:gd name="T57" fmla="*/ 1 h 104"/>
                  <a:gd name="T58" fmla="*/ 1 w 99"/>
                  <a:gd name="T59" fmla="*/ 1 h 104"/>
                  <a:gd name="T60" fmla="*/ 1 w 99"/>
                  <a:gd name="T61" fmla="*/ 1 h 104"/>
                  <a:gd name="T62" fmla="*/ 1 w 99"/>
                  <a:gd name="T63" fmla="*/ 1 h 104"/>
                  <a:gd name="T64" fmla="*/ 1 w 99"/>
                  <a:gd name="T65" fmla="*/ 0 h 104"/>
                  <a:gd name="T66" fmla="*/ 1 w 99"/>
                  <a:gd name="T67" fmla="*/ 1 h 104"/>
                  <a:gd name="T68" fmla="*/ 1 w 99"/>
                  <a:gd name="T69" fmla="*/ 1 h 104"/>
                  <a:gd name="T70" fmla="*/ 1 w 99"/>
                  <a:gd name="T71" fmla="*/ 1 h 104"/>
                  <a:gd name="T72" fmla="*/ 1 w 99"/>
                  <a:gd name="T73" fmla="*/ 1 h 104"/>
                  <a:gd name="T74" fmla="*/ 0 w 99"/>
                  <a:gd name="T75" fmla="*/ 1 h 1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9"/>
                  <a:gd name="T115" fmla="*/ 0 h 104"/>
                  <a:gd name="T116" fmla="*/ 99 w 99"/>
                  <a:gd name="T117" fmla="*/ 104 h 10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9" h="104">
                    <a:moveTo>
                      <a:pt x="15" y="53"/>
                    </a:moveTo>
                    <a:lnTo>
                      <a:pt x="15" y="53"/>
                    </a:lnTo>
                    <a:lnTo>
                      <a:pt x="17" y="45"/>
                    </a:lnTo>
                    <a:lnTo>
                      <a:pt x="19" y="38"/>
                    </a:lnTo>
                    <a:lnTo>
                      <a:pt x="21" y="32"/>
                    </a:lnTo>
                    <a:lnTo>
                      <a:pt x="26" y="26"/>
                    </a:lnTo>
                    <a:lnTo>
                      <a:pt x="30" y="23"/>
                    </a:lnTo>
                    <a:lnTo>
                      <a:pt x="36" y="19"/>
                    </a:lnTo>
                    <a:lnTo>
                      <a:pt x="44" y="17"/>
                    </a:lnTo>
                    <a:lnTo>
                      <a:pt x="49" y="15"/>
                    </a:lnTo>
                    <a:lnTo>
                      <a:pt x="57" y="17"/>
                    </a:lnTo>
                    <a:lnTo>
                      <a:pt x="63" y="19"/>
                    </a:lnTo>
                    <a:lnTo>
                      <a:pt x="68" y="23"/>
                    </a:lnTo>
                    <a:lnTo>
                      <a:pt x="74" y="26"/>
                    </a:lnTo>
                    <a:lnTo>
                      <a:pt x="78" y="32"/>
                    </a:lnTo>
                    <a:lnTo>
                      <a:pt x="81" y="38"/>
                    </a:lnTo>
                    <a:lnTo>
                      <a:pt x="83" y="45"/>
                    </a:lnTo>
                    <a:lnTo>
                      <a:pt x="83" y="53"/>
                    </a:lnTo>
                    <a:lnTo>
                      <a:pt x="83" y="61"/>
                    </a:lnTo>
                    <a:lnTo>
                      <a:pt x="81" y="66"/>
                    </a:lnTo>
                    <a:lnTo>
                      <a:pt x="78" y="72"/>
                    </a:lnTo>
                    <a:lnTo>
                      <a:pt x="74" y="78"/>
                    </a:lnTo>
                    <a:lnTo>
                      <a:pt x="68" y="83"/>
                    </a:lnTo>
                    <a:lnTo>
                      <a:pt x="63" y="87"/>
                    </a:lnTo>
                    <a:lnTo>
                      <a:pt x="57" y="89"/>
                    </a:lnTo>
                    <a:lnTo>
                      <a:pt x="49" y="89"/>
                    </a:lnTo>
                    <a:lnTo>
                      <a:pt x="44" y="89"/>
                    </a:lnTo>
                    <a:lnTo>
                      <a:pt x="36" y="87"/>
                    </a:lnTo>
                    <a:lnTo>
                      <a:pt x="30" y="83"/>
                    </a:lnTo>
                    <a:lnTo>
                      <a:pt x="26" y="78"/>
                    </a:lnTo>
                    <a:lnTo>
                      <a:pt x="21" y="72"/>
                    </a:lnTo>
                    <a:lnTo>
                      <a:pt x="19" y="66"/>
                    </a:lnTo>
                    <a:lnTo>
                      <a:pt x="17" y="61"/>
                    </a:lnTo>
                    <a:lnTo>
                      <a:pt x="15" y="53"/>
                    </a:lnTo>
                    <a:close/>
                    <a:moveTo>
                      <a:pt x="0" y="53"/>
                    </a:moveTo>
                    <a:lnTo>
                      <a:pt x="0" y="53"/>
                    </a:lnTo>
                    <a:lnTo>
                      <a:pt x="2" y="62"/>
                    </a:lnTo>
                    <a:lnTo>
                      <a:pt x="4" y="72"/>
                    </a:lnTo>
                    <a:lnTo>
                      <a:pt x="9" y="81"/>
                    </a:lnTo>
                    <a:lnTo>
                      <a:pt x="15" y="89"/>
                    </a:lnTo>
                    <a:lnTo>
                      <a:pt x="23" y="95"/>
                    </a:lnTo>
                    <a:lnTo>
                      <a:pt x="30" y="100"/>
                    </a:lnTo>
                    <a:lnTo>
                      <a:pt x="40" y="102"/>
                    </a:lnTo>
                    <a:lnTo>
                      <a:pt x="49" y="104"/>
                    </a:lnTo>
                    <a:lnTo>
                      <a:pt x="59" y="102"/>
                    </a:lnTo>
                    <a:lnTo>
                      <a:pt x="68" y="100"/>
                    </a:lnTo>
                    <a:lnTo>
                      <a:pt x="78" y="95"/>
                    </a:lnTo>
                    <a:lnTo>
                      <a:pt x="83" y="89"/>
                    </a:lnTo>
                    <a:lnTo>
                      <a:pt x="91" y="81"/>
                    </a:lnTo>
                    <a:lnTo>
                      <a:pt x="95" y="72"/>
                    </a:lnTo>
                    <a:lnTo>
                      <a:pt x="97" y="62"/>
                    </a:lnTo>
                    <a:lnTo>
                      <a:pt x="99" y="53"/>
                    </a:lnTo>
                    <a:lnTo>
                      <a:pt x="97" y="42"/>
                    </a:lnTo>
                    <a:lnTo>
                      <a:pt x="95" y="32"/>
                    </a:lnTo>
                    <a:lnTo>
                      <a:pt x="91" y="23"/>
                    </a:lnTo>
                    <a:lnTo>
                      <a:pt x="83" y="15"/>
                    </a:lnTo>
                    <a:lnTo>
                      <a:pt x="78" y="9"/>
                    </a:lnTo>
                    <a:lnTo>
                      <a:pt x="68" y="4"/>
                    </a:lnTo>
                    <a:lnTo>
                      <a:pt x="59" y="2"/>
                    </a:lnTo>
                    <a:lnTo>
                      <a:pt x="49" y="0"/>
                    </a:lnTo>
                    <a:lnTo>
                      <a:pt x="40" y="2"/>
                    </a:lnTo>
                    <a:lnTo>
                      <a:pt x="30" y="4"/>
                    </a:lnTo>
                    <a:lnTo>
                      <a:pt x="23" y="9"/>
                    </a:lnTo>
                    <a:lnTo>
                      <a:pt x="15" y="15"/>
                    </a:lnTo>
                    <a:lnTo>
                      <a:pt x="9" y="23"/>
                    </a:lnTo>
                    <a:lnTo>
                      <a:pt x="4" y="32"/>
                    </a:lnTo>
                    <a:lnTo>
                      <a:pt x="2" y="42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8" name="Picture 189" descr="ed00212_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7702" y="2622550"/>
              <a:ext cx="192088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7" name="Group 86"/>
          <p:cNvGrpSpPr/>
          <p:nvPr/>
        </p:nvGrpSpPr>
        <p:grpSpPr>
          <a:xfrm>
            <a:off x="2021546" y="1712152"/>
            <a:ext cx="930275" cy="888420"/>
            <a:chOff x="4251325" y="1483996"/>
            <a:chExt cx="930275" cy="888420"/>
          </a:xfrm>
        </p:grpSpPr>
        <p:grpSp>
          <p:nvGrpSpPr>
            <p:cNvPr id="88" name="Group 87"/>
            <p:cNvGrpSpPr/>
            <p:nvPr/>
          </p:nvGrpSpPr>
          <p:grpSpPr>
            <a:xfrm>
              <a:off x="4251325" y="1483996"/>
              <a:ext cx="930275" cy="888420"/>
              <a:chOff x="4251325" y="1483996"/>
              <a:chExt cx="930275" cy="888420"/>
            </a:xfrm>
          </p:grpSpPr>
          <p:sp>
            <p:nvSpPr>
              <p:cNvPr id="90" name="Text Box 21"/>
              <p:cNvSpPr txBox="1">
                <a:spLocks noChangeArrowheads="1"/>
              </p:cNvSpPr>
              <p:nvPr/>
            </p:nvSpPr>
            <p:spPr bwMode="auto">
              <a:xfrm>
                <a:off x="4251325" y="1483996"/>
                <a:ext cx="930275" cy="289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45000"/>
                  </a:spcBef>
                </a:pPr>
                <a:r>
                  <a:rPr lang="en-US" sz="1400" b="1" dirty="0" smtClean="0">
                    <a:latin typeface="Verdana" charset="0"/>
                  </a:rPr>
                  <a:t>Email</a:t>
                </a:r>
                <a:endParaRPr lang="en-US" sz="1400" b="1" dirty="0">
                  <a:latin typeface="Verdana" charset="0"/>
                </a:endParaRPr>
              </a:p>
            </p:txBody>
          </p:sp>
          <p:grpSp>
            <p:nvGrpSpPr>
              <p:cNvPr id="91" name="Group 109"/>
              <p:cNvGrpSpPr>
                <a:grpSpLocks/>
              </p:cNvGrpSpPr>
              <p:nvPr/>
            </p:nvGrpSpPr>
            <p:grpSpPr bwMode="auto">
              <a:xfrm>
                <a:off x="4404012" y="1690798"/>
                <a:ext cx="487746" cy="681618"/>
                <a:chOff x="3243" y="2568"/>
                <a:chExt cx="510" cy="531"/>
              </a:xfrm>
            </p:grpSpPr>
            <p:sp>
              <p:nvSpPr>
                <p:cNvPr id="92" name="AutoShape 11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243" y="2568"/>
                  <a:ext cx="510" cy="5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11"/>
                <p:cNvSpPr>
                  <a:spLocks/>
                </p:cNvSpPr>
                <p:nvPr/>
              </p:nvSpPr>
              <p:spPr bwMode="auto">
                <a:xfrm>
                  <a:off x="3269" y="2593"/>
                  <a:ext cx="176" cy="481"/>
                </a:xfrm>
                <a:custGeom>
                  <a:avLst/>
                  <a:gdLst>
                    <a:gd name="T0" fmla="*/ 0 w 353"/>
                    <a:gd name="T1" fmla="*/ 0 h 964"/>
                    <a:gd name="T2" fmla="*/ 0 w 353"/>
                    <a:gd name="T3" fmla="*/ 0 h 964"/>
                    <a:gd name="T4" fmla="*/ 0 w 353"/>
                    <a:gd name="T5" fmla="*/ 0 h 964"/>
                    <a:gd name="T6" fmla="*/ 0 w 353"/>
                    <a:gd name="T7" fmla="*/ 0 h 964"/>
                    <a:gd name="T8" fmla="*/ 0 w 353"/>
                    <a:gd name="T9" fmla="*/ 0 h 964"/>
                    <a:gd name="T10" fmla="*/ 0 w 353"/>
                    <a:gd name="T11" fmla="*/ 0 h 964"/>
                    <a:gd name="T12" fmla="*/ 0 w 353"/>
                    <a:gd name="T13" fmla="*/ 0 h 964"/>
                    <a:gd name="T14" fmla="*/ 0 w 353"/>
                    <a:gd name="T15" fmla="*/ 0 h 964"/>
                    <a:gd name="T16" fmla="*/ 0 w 353"/>
                    <a:gd name="T17" fmla="*/ 0 h 964"/>
                    <a:gd name="T18" fmla="*/ 0 w 353"/>
                    <a:gd name="T19" fmla="*/ 0 h 964"/>
                    <a:gd name="T20" fmla="*/ 0 w 353"/>
                    <a:gd name="T21" fmla="*/ 0 h 964"/>
                    <a:gd name="T22" fmla="*/ 0 w 353"/>
                    <a:gd name="T23" fmla="*/ 0 h 964"/>
                    <a:gd name="T24" fmla="*/ 0 w 353"/>
                    <a:gd name="T25" fmla="*/ 0 h 964"/>
                    <a:gd name="T26" fmla="*/ 0 w 353"/>
                    <a:gd name="T27" fmla="*/ 0 h 964"/>
                    <a:gd name="T28" fmla="*/ 0 w 353"/>
                    <a:gd name="T29" fmla="*/ 0 h 964"/>
                    <a:gd name="T30" fmla="*/ 0 w 353"/>
                    <a:gd name="T31" fmla="*/ 0 h 964"/>
                    <a:gd name="T32" fmla="*/ 0 w 353"/>
                    <a:gd name="T33" fmla="*/ 0 h 964"/>
                    <a:gd name="T34" fmla="*/ 0 w 353"/>
                    <a:gd name="T35" fmla="*/ 0 h 964"/>
                    <a:gd name="T36" fmla="*/ 0 w 353"/>
                    <a:gd name="T37" fmla="*/ 0 h 964"/>
                    <a:gd name="T38" fmla="*/ 0 w 353"/>
                    <a:gd name="T39" fmla="*/ 0 h 964"/>
                    <a:gd name="T40" fmla="*/ 0 w 353"/>
                    <a:gd name="T41" fmla="*/ 0 h 964"/>
                    <a:gd name="T42" fmla="*/ 0 w 353"/>
                    <a:gd name="T43" fmla="*/ 0 h 964"/>
                    <a:gd name="T44" fmla="*/ 0 w 353"/>
                    <a:gd name="T45" fmla="*/ 0 h 96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53"/>
                    <a:gd name="T70" fmla="*/ 0 h 964"/>
                    <a:gd name="T71" fmla="*/ 353 w 353"/>
                    <a:gd name="T72" fmla="*/ 964 h 96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53" h="964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0" y="914"/>
                      </a:lnTo>
                      <a:lnTo>
                        <a:pt x="0" y="916"/>
                      </a:lnTo>
                      <a:lnTo>
                        <a:pt x="2" y="920"/>
                      </a:lnTo>
                      <a:lnTo>
                        <a:pt x="4" y="920"/>
                      </a:lnTo>
                      <a:lnTo>
                        <a:pt x="36" y="930"/>
                      </a:lnTo>
                      <a:lnTo>
                        <a:pt x="63" y="935"/>
                      </a:lnTo>
                      <a:lnTo>
                        <a:pt x="97" y="941"/>
                      </a:lnTo>
                      <a:lnTo>
                        <a:pt x="142" y="949"/>
                      </a:lnTo>
                      <a:lnTo>
                        <a:pt x="197" y="954"/>
                      </a:lnTo>
                      <a:lnTo>
                        <a:pt x="266" y="960"/>
                      </a:lnTo>
                      <a:lnTo>
                        <a:pt x="345" y="964"/>
                      </a:lnTo>
                      <a:lnTo>
                        <a:pt x="353" y="964"/>
                      </a:lnTo>
                      <a:lnTo>
                        <a:pt x="353" y="0"/>
                      </a:lnTo>
                      <a:lnTo>
                        <a:pt x="345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8C8C8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12"/>
                <p:cNvSpPr>
                  <a:spLocks/>
                </p:cNvSpPr>
                <p:nvPr/>
              </p:nvSpPr>
              <p:spPr bwMode="auto">
                <a:xfrm>
                  <a:off x="3272" y="2594"/>
                  <a:ext cx="172" cy="474"/>
                </a:xfrm>
                <a:custGeom>
                  <a:avLst/>
                  <a:gdLst>
                    <a:gd name="T0" fmla="*/ 0 w 343"/>
                    <a:gd name="T1" fmla="*/ 1 h 948"/>
                    <a:gd name="T2" fmla="*/ 0 w 343"/>
                    <a:gd name="T3" fmla="*/ 1 h 948"/>
                    <a:gd name="T4" fmla="*/ 0 w 343"/>
                    <a:gd name="T5" fmla="*/ 1 h 948"/>
                    <a:gd name="T6" fmla="*/ 0 w 343"/>
                    <a:gd name="T7" fmla="*/ 1 h 948"/>
                    <a:gd name="T8" fmla="*/ 0 w 343"/>
                    <a:gd name="T9" fmla="*/ 1 h 948"/>
                    <a:gd name="T10" fmla="*/ 1 w 343"/>
                    <a:gd name="T11" fmla="*/ 1 h 948"/>
                    <a:gd name="T12" fmla="*/ 1 w 343"/>
                    <a:gd name="T13" fmla="*/ 1 h 948"/>
                    <a:gd name="T14" fmla="*/ 1 w 343"/>
                    <a:gd name="T15" fmla="*/ 1 h 948"/>
                    <a:gd name="T16" fmla="*/ 1 w 343"/>
                    <a:gd name="T17" fmla="*/ 1 h 948"/>
                    <a:gd name="T18" fmla="*/ 1 w 343"/>
                    <a:gd name="T19" fmla="*/ 1 h 948"/>
                    <a:gd name="T20" fmla="*/ 1 w 343"/>
                    <a:gd name="T21" fmla="*/ 1 h 948"/>
                    <a:gd name="T22" fmla="*/ 1 w 343"/>
                    <a:gd name="T23" fmla="*/ 1 h 948"/>
                    <a:gd name="T24" fmla="*/ 1 w 343"/>
                    <a:gd name="T25" fmla="*/ 1 h 948"/>
                    <a:gd name="T26" fmla="*/ 1 w 343"/>
                    <a:gd name="T27" fmla="*/ 1 h 948"/>
                    <a:gd name="T28" fmla="*/ 1 w 343"/>
                    <a:gd name="T29" fmla="*/ 1 h 948"/>
                    <a:gd name="T30" fmla="*/ 1 w 343"/>
                    <a:gd name="T31" fmla="*/ 1 h 948"/>
                    <a:gd name="T32" fmla="*/ 1 w 343"/>
                    <a:gd name="T33" fmla="*/ 1 h 948"/>
                    <a:gd name="T34" fmla="*/ 1 w 343"/>
                    <a:gd name="T35" fmla="*/ 0 h 948"/>
                    <a:gd name="T36" fmla="*/ 1 w 343"/>
                    <a:gd name="T37" fmla="*/ 0 h 948"/>
                    <a:gd name="T38" fmla="*/ 0 w 343"/>
                    <a:gd name="T39" fmla="*/ 1 h 948"/>
                    <a:gd name="T40" fmla="*/ 0 w 343"/>
                    <a:gd name="T41" fmla="*/ 1 h 94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3"/>
                    <a:gd name="T64" fmla="*/ 0 h 948"/>
                    <a:gd name="T65" fmla="*/ 343 w 343"/>
                    <a:gd name="T66" fmla="*/ 948 h 94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3" h="948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0" y="899"/>
                      </a:lnTo>
                      <a:lnTo>
                        <a:pt x="0" y="901"/>
                      </a:lnTo>
                      <a:lnTo>
                        <a:pt x="2" y="905"/>
                      </a:lnTo>
                      <a:lnTo>
                        <a:pt x="4" y="905"/>
                      </a:lnTo>
                      <a:lnTo>
                        <a:pt x="34" y="914"/>
                      </a:lnTo>
                      <a:lnTo>
                        <a:pt x="60" y="920"/>
                      </a:lnTo>
                      <a:lnTo>
                        <a:pt x="95" y="926"/>
                      </a:lnTo>
                      <a:lnTo>
                        <a:pt x="138" y="933"/>
                      </a:lnTo>
                      <a:lnTo>
                        <a:pt x="191" y="939"/>
                      </a:lnTo>
                      <a:lnTo>
                        <a:pt x="258" y="945"/>
                      </a:lnTo>
                      <a:lnTo>
                        <a:pt x="337" y="948"/>
                      </a:lnTo>
                      <a:lnTo>
                        <a:pt x="343" y="948"/>
                      </a:lnTo>
                      <a:lnTo>
                        <a:pt x="343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B2B2B2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13"/>
                <p:cNvSpPr>
                  <a:spLocks/>
                </p:cNvSpPr>
                <p:nvPr/>
              </p:nvSpPr>
              <p:spPr bwMode="auto">
                <a:xfrm>
                  <a:off x="3470" y="2595"/>
                  <a:ext cx="163" cy="469"/>
                </a:xfrm>
                <a:custGeom>
                  <a:avLst/>
                  <a:gdLst>
                    <a:gd name="T0" fmla="*/ 0 w 326"/>
                    <a:gd name="T1" fmla="*/ 0 h 937"/>
                    <a:gd name="T2" fmla="*/ 0 w 326"/>
                    <a:gd name="T3" fmla="*/ 1 h 937"/>
                    <a:gd name="T4" fmla="*/ 0 w 326"/>
                    <a:gd name="T5" fmla="*/ 1 h 937"/>
                    <a:gd name="T6" fmla="*/ 1 w 326"/>
                    <a:gd name="T7" fmla="*/ 1 h 937"/>
                    <a:gd name="T8" fmla="*/ 1 w 326"/>
                    <a:gd name="T9" fmla="*/ 1 h 937"/>
                    <a:gd name="T10" fmla="*/ 1 w 326"/>
                    <a:gd name="T11" fmla="*/ 1 h 937"/>
                    <a:gd name="T12" fmla="*/ 1 w 326"/>
                    <a:gd name="T13" fmla="*/ 1 h 937"/>
                    <a:gd name="T14" fmla="*/ 0 w 326"/>
                    <a:gd name="T15" fmla="*/ 0 h 937"/>
                    <a:gd name="T16" fmla="*/ 0 w 326"/>
                    <a:gd name="T17" fmla="*/ 0 h 9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6"/>
                    <a:gd name="T28" fmla="*/ 0 h 937"/>
                    <a:gd name="T29" fmla="*/ 326 w 326"/>
                    <a:gd name="T30" fmla="*/ 937 h 9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6" h="937">
                      <a:moveTo>
                        <a:pt x="0" y="0"/>
                      </a:moveTo>
                      <a:lnTo>
                        <a:pt x="0" y="937"/>
                      </a:lnTo>
                      <a:lnTo>
                        <a:pt x="326" y="795"/>
                      </a:lnTo>
                      <a:lnTo>
                        <a:pt x="326" y="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6666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14"/>
                <p:cNvSpPr>
                  <a:spLocks/>
                </p:cNvSpPr>
                <p:nvPr/>
              </p:nvSpPr>
              <p:spPr bwMode="auto">
                <a:xfrm>
                  <a:off x="3470" y="2616"/>
                  <a:ext cx="163" cy="448"/>
                </a:xfrm>
                <a:custGeom>
                  <a:avLst/>
                  <a:gdLst>
                    <a:gd name="T0" fmla="*/ 1 w 326"/>
                    <a:gd name="T1" fmla="*/ 0 h 895"/>
                    <a:gd name="T2" fmla="*/ 1 w 326"/>
                    <a:gd name="T3" fmla="*/ 0 h 895"/>
                    <a:gd name="T4" fmla="*/ 1 w 326"/>
                    <a:gd name="T5" fmla="*/ 1 h 895"/>
                    <a:gd name="T6" fmla="*/ 1 w 326"/>
                    <a:gd name="T7" fmla="*/ 1 h 895"/>
                    <a:gd name="T8" fmla="*/ 1 w 326"/>
                    <a:gd name="T9" fmla="*/ 1 h 895"/>
                    <a:gd name="T10" fmla="*/ 1 w 326"/>
                    <a:gd name="T11" fmla="*/ 1 h 895"/>
                    <a:gd name="T12" fmla="*/ 0 w 326"/>
                    <a:gd name="T13" fmla="*/ 1 h 895"/>
                    <a:gd name="T14" fmla="*/ 0 w 326"/>
                    <a:gd name="T15" fmla="*/ 1 h 895"/>
                    <a:gd name="T16" fmla="*/ 0 w 326"/>
                    <a:gd name="T17" fmla="*/ 1 h 895"/>
                    <a:gd name="T18" fmla="*/ 1 w 326"/>
                    <a:gd name="T19" fmla="*/ 1 h 895"/>
                    <a:gd name="T20" fmla="*/ 1 w 326"/>
                    <a:gd name="T21" fmla="*/ 1 h 895"/>
                    <a:gd name="T22" fmla="*/ 1 w 326"/>
                    <a:gd name="T23" fmla="*/ 1 h 895"/>
                    <a:gd name="T24" fmla="*/ 1 w 326"/>
                    <a:gd name="T25" fmla="*/ 1 h 895"/>
                    <a:gd name="T26" fmla="*/ 1 w 326"/>
                    <a:gd name="T27" fmla="*/ 1 h 895"/>
                    <a:gd name="T28" fmla="*/ 1 w 326"/>
                    <a:gd name="T29" fmla="*/ 1 h 895"/>
                    <a:gd name="T30" fmla="*/ 1 w 326"/>
                    <a:gd name="T31" fmla="*/ 1 h 895"/>
                    <a:gd name="T32" fmla="*/ 1 w 326"/>
                    <a:gd name="T33" fmla="*/ 1 h 895"/>
                    <a:gd name="T34" fmla="*/ 1 w 326"/>
                    <a:gd name="T35" fmla="*/ 1 h 895"/>
                    <a:gd name="T36" fmla="*/ 1 w 326"/>
                    <a:gd name="T37" fmla="*/ 1 h 895"/>
                    <a:gd name="T38" fmla="*/ 1 w 326"/>
                    <a:gd name="T39" fmla="*/ 1 h 895"/>
                    <a:gd name="T40" fmla="*/ 1 w 326"/>
                    <a:gd name="T41" fmla="*/ 1 h 895"/>
                    <a:gd name="T42" fmla="*/ 1 w 326"/>
                    <a:gd name="T43" fmla="*/ 1 h 895"/>
                    <a:gd name="T44" fmla="*/ 1 w 326"/>
                    <a:gd name="T45" fmla="*/ 1 h 895"/>
                    <a:gd name="T46" fmla="*/ 1 w 326"/>
                    <a:gd name="T47" fmla="*/ 1 h 895"/>
                    <a:gd name="T48" fmla="*/ 1 w 326"/>
                    <a:gd name="T49" fmla="*/ 1 h 895"/>
                    <a:gd name="T50" fmla="*/ 1 w 326"/>
                    <a:gd name="T51" fmla="*/ 1 h 895"/>
                    <a:gd name="T52" fmla="*/ 1 w 326"/>
                    <a:gd name="T53" fmla="*/ 1 h 895"/>
                    <a:gd name="T54" fmla="*/ 1 w 326"/>
                    <a:gd name="T55" fmla="*/ 1 h 895"/>
                    <a:gd name="T56" fmla="*/ 1 w 326"/>
                    <a:gd name="T57" fmla="*/ 1 h 895"/>
                    <a:gd name="T58" fmla="*/ 1 w 326"/>
                    <a:gd name="T59" fmla="*/ 1 h 895"/>
                    <a:gd name="T60" fmla="*/ 1 w 326"/>
                    <a:gd name="T61" fmla="*/ 1 h 895"/>
                    <a:gd name="T62" fmla="*/ 1 w 326"/>
                    <a:gd name="T63" fmla="*/ 1 h 895"/>
                    <a:gd name="T64" fmla="*/ 1 w 326"/>
                    <a:gd name="T65" fmla="*/ 0 h 895"/>
                    <a:gd name="T66" fmla="*/ 1 w 326"/>
                    <a:gd name="T67" fmla="*/ 0 h 89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26"/>
                    <a:gd name="T103" fmla="*/ 0 h 895"/>
                    <a:gd name="T104" fmla="*/ 326 w 326"/>
                    <a:gd name="T105" fmla="*/ 895 h 89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26" h="895">
                      <a:moveTo>
                        <a:pt x="267" y="0"/>
                      </a:moveTo>
                      <a:lnTo>
                        <a:pt x="267" y="0"/>
                      </a:lnTo>
                      <a:lnTo>
                        <a:pt x="326" y="9"/>
                      </a:lnTo>
                      <a:lnTo>
                        <a:pt x="326" y="753"/>
                      </a:lnTo>
                      <a:lnTo>
                        <a:pt x="0" y="895"/>
                      </a:lnTo>
                      <a:lnTo>
                        <a:pt x="0" y="569"/>
                      </a:lnTo>
                      <a:lnTo>
                        <a:pt x="8" y="544"/>
                      </a:lnTo>
                      <a:lnTo>
                        <a:pt x="17" y="519"/>
                      </a:lnTo>
                      <a:lnTo>
                        <a:pt x="27" y="498"/>
                      </a:lnTo>
                      <a:lnTo>
                        <a:pt x="36" y="478"/>
                      </a:lnTo>
                      <a:lnTo>
                        <a:pt x="46" y="459"/>
                      </a:lnTo>
                      <a:lnTo>
                        <a:pt x="57" y="442"/>
                      </a:lnTo>
                      <a:lnTo>
                        <a:pt x="80" y="409"/>
                      </a:lnTo>
                      <a:lnTo>
                        <a:pt x="104" y="381"/>
                      </a:lnTo>
                      <a:lnTo>
                        <a:pt x="129" y="356"/>
                      </a:lnTo>
                      <a:lnTo>
                        <a:pt x="178" y="309"/>
                      </a:lnTo>
                      <a:lnTo>
                        <a:pt x="201" y="284"/>
                      </a:lnTo>
                      <a:lnTo>
                        <a:pt x="222" y="260"/>
                      </a:lnTo>
                      <a:lnTo>
                        <a:pt x="231" y="244"/>
                      </a:lnTo>
                      <a:lnTo>
                        <a:pt x="241" y="229"/>
                      </a:lnTo>
                      <a:lnTo>
                        <a:pt x="248" y="214"/>
                      </a:lnTo>
                      <a:lnTo>
                        <a:pt x="254" y="197"/>
                      </a:lnTo>
                      <a:lnTo>
                        <a:pt x="262" y="178"/>
                      </a:lnTo>
                      <a:lnTo>
                        <a:pt x="266" y="157"/>
                      </a:lnTo>
                      <a:lnTo>
                        <a:pt x="269" y="136"/>
                      </a:lnTo>
                      <a:lnTo>
                        <a:pt x="271" y="114"/>
                      </a:lnTo>
                      <a:lnTo>
                        <a:pt x="273" y="87"/>
                      </a:lnTo>
                      <a:lnTo>
                        <a:pt x="273" y="60"/>
                      </a:lnTo>
                      <a:lnTo>
                        <a:pt x="271" y="32"/>
                      </a:lnTo>
                      <a:lnTo>
                        <a:pt x="267" y="0"/>
                      </a:lnTo>
                      <a:close/>
                    </a:path>
                  </a:pathLst>
                </a:custGeom>
                <a:solidFill>
                  <a:srgbClr val="595959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115"/>
                <p:cNvSpPr>
                  <a:spLocks/>
                </p:cNvSpPr>
                <p:nvPr/>
              </p:nvSpPr>
              <p:spPr bwMode="auto">
                <a:xfrm>
                  <a:off x="3441" y="2593"/>
                  <a:ext cx="22" cy="481"/>
                </a:xfrm>
                <a:custGeom>
                  <a:avLst/>
                  <a:gdLst>
                    <a:gd name="T0" fmla="*/ 0 w 44"/>
                    <a:gd name="T1" fmla="*/ 0 h 964"/>
                    <a:gd name="T2" fmla="*/ 0 w 44"/>
                    <a:gd name="T3" fmla="*/ 0 h 964"/>
                    <a:gd name="T4" fmla="*/ 0 w 44"/>
                    <a:gd name="T5" fmla="*/ 0 h 964"/>
                    <a:gd name="T6" fmla="*/ 1 w 44"/>
                    <a:gd name="T7" fmla="*/ 0 h 964"/>
                    <a:gd name="T8" fmla="*/ 1 w 44"/>
                    <a:gd name="T9" fmla="*/ 0 h 964"/>
                    <a:gd name="T10" fmla="*/ 1 w 44"/>
                    <a:gd name="T11" fmla="*/ 0 h 964"/>
                    <a:gd name="T12" fmla="*/ 1 w 44"/>
                    <a:gd name="T13" fmla="*/ 0 h 964"/>
                    <a:gd name="T14" fmla="*/ 1 w 44"/>
                    <a:gd name="T15" fmla="*/ 0 h 964"/>
                    <a:gd name="T16" fmla="*/ 1 w 44"/>
                    <a:gd name="T17" fmla="*/ 0 h 964"/>
                    <a:gd name="T18" fmla="*/ 1 w 44"/>
                    <a:gd name="T19" fmla="*/ 0 h 964"/>
                    <a:gd name="T20" fmla="*/ 1 w 44"/>
                    <a:gd name="T21" fmla="*/ 0 h 964"/>
                    <a:gd name="T22" fmla="*/ 1 w 44"/>
                    <a:gd name="T23" fmla="*/ 0 h 964"/>
                    <a:gd name="T24" fmla="*/ 1 w 44"/>
                    <a:gd name="T25" fmla="*/ 0 h 964"/>
                    <a:gd name="T26" fmla="*/ 1 w 44"/>
                    <a:gd name="T27" fmla="*/ 0 h 964"/>
                    <a:gd name="T28" fmla="*/ 0 w 44"/>
                    <a:gd name="T29" fmla="*/ 0 h 964"/>
                    <a:gd name="T30" fmla="*/ 0 w 44"/>
                    <a:gd name="T31" fmla="*/ 0 h 96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4"/>
                    <a:gd name="T49" fmla="*/ 0 h 964"/>
                    <a:gd name="T50" fmla="*/ 44 w 44"/>
                    <a:gd name="T51" fmla="*/ 964 h 96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4" h="964">
                      <a:moveTo>
                        <a:pt x="0" y="0"/>
                      </a:moveTo>
                      <a:lnTo>
                        <a:pt x="0" y="964"/>
                      </a:lnTo>
                      <a:lnTo>
                        <a:pt x="12" y="962"/>
                      </a:lnTo>
                      <a:lnTo>
                        <a:pt x="23" y="958"/>
                      </a:lnTo>
                      <a:lnTo>
                        <a:pt x="32" y="954"/>
                      </a:lnTo>
                      <a:lnTo>
                        <a:pt x="44" y="945"/>
                      </a:lnTo>
                      <a:lnTo>
                        <a:pt x="44" y="8"/>
                      </a:lnTo>
                      <a:lnTo>
                        <a:pt x="32" y="4"/>
                      </a:lnTo>
                      <a:lnTo>
                        <a:pt x="23" y="2"/>
                      </a:lnTo>
                      <a:lnTo>
                        <a:pt x="1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8C8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116"/>
                <p:cNvSpPr>
                  <a:spLocks/>
                </p:cNvSpPr>
                <p:nvPr/>
              </p:nvSpPr>
              <p:spPr bwMode="auto">
                <a:xfrm>
                  <a:off x="3309" y="2727"/>
                  <a:ext cx="17" cy="63"/>
                </a:xfrm>
                <a:custGeom>
                  <a:avLst/>
                  <a:gdLst>
                    <a:gd name="T0" fmla="*/ 1 w 34"/>
                    <a:gd name="T1" fmla="*/ 0 h 125"/>
                    <a:gd name="T2" fmla="*/ 1 w 34"/>
                    <a:gd name="T3" fmla="*/ 0 h 125"/>
                    <a:gd name="T4" fmla="*/ 0 w 34"/>
                    <a:gd name="T5" fmla="*/ 0 h 125"/>
                    <a:gd name="T6" fmla="*/ 0 w 34"/>
                    <a:gd name="T7" fmla="*/ 0 h 125"/>
                    <a:gd name="T8" fmla="*/ 0 w 34"/>
                    <a:gd name="T9" fmla="*/ 1 h 125"/>
                    <a:gd name="T10" fmla="*/ 1 w 34"/>
                    <a:gd name="T11" fmla="*/ 1 h 125"/>
                    <a:gd name="T12" fmla="*/ 1 w 34"/>
                    <a:gd name="T13" fmla="*/ 0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4"/>
                    <a:gd name="T22" fmla="*/ 0 h 125"/>
                    <a:gd name="T23" fmla="*/ 34 w 34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4" h="125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0" y="0"/>
                      </a:lnTo>
                      <a:lnTo>
                        <a:pt x="0" y="125"/>
                      </a:lnTo>
                      <a:lnTo>
                        <a:pt x="34" y="64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595959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117"/>
                <p:cNvSpPr>
                  <a:spLocks/>
                </p:cNvSpPr>
                <p:nvPr/>
              </p:nvSpPr>
              <p:spPr bwMode="auto">
                <a:xfrm>
                  <a:off x="3312" y="2731"/>
                  <a:ext cx="15" cy="58"/>
                </a:xfrm>
                <a:custGeom>
                  <a:avLst/>
                  <a:gdLst>
                    <a:gd name="T0" fmla="*/ 0 w 31"/>
                    <a:gd name="T1" fmla="*/ 0 h 116"/>
                    <a:gd name="T2" fmla="*/ 0 w 31"/>
                    <a:gd name="T3" fmla="*/ 0 h 116"/>
                    <a:gd name="T4" fmla="*/ 0 w 31"/>
                    <a:gd name="T5" fmla="*/ 0 h 116"/>
                    <a:gd name="T6" fmla="*/ 0 w 31"/>
                    <a:gd name="T7" fmla="*/ 0 h 116"/>
                    <a:gd name="T8" fmla="*/ 0 w 31"/>
                    <a:gd name="T9" fmla="*/ 1 h 116"/>
                    <a:gd name="T10" fmla="*/ 0 w 31"/>
                    <a:gd name="T11" fmla="*/ 1 h 116"/>
                    <a:gd name="T12" fmla="*/ 0 w 31"/>
                    <a:gd name="T13" fmla="*/ 0 h 1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"/>
                    <a:gd name="T22" fmla="*/ 0 h 116"/>
                    <a:gd name="T23" fmla="*/ 31 w 31"/>
                    <a:gd name="T24" fmla="*/ 116 h 1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" h="116">
                      <a:moveTo>
                        <a:pt x="31" y="0"/>
                      </a:move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16"/>
                      </a:lnTo>
                      <a:lnTo>
                        <a:pt x="31" y="61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118"/>
                <p:cNvSpPr>
                  <a:spLocks/>
                </p:cNvSpPr>
                <p:nvPr/>
              </p:nvSpPr>
              <p:spPr bwMode="auto">
                <a:xfrm>
                  <a:off x="3329" y="2727"/>
                  <a:ext cx="99" cy="33"/>
                </a:xfrm>
                <a:custGeom>
                  <a:avLst/>
                  <a:gdLst>
                    <a:gd name="T0" fmla="*/ 0 w 197"/>
                    <a:gd name="T1" fmla="*/ 0 h 66"/>
                    <a:gd name="T2" fmla="*/ 0 w 197"/>
                    <a:gd name="T3" fmla="*/ 0 h 66"/>
                    <a:gd name="T4" fmla="*/ 0 w 197"/>
                    <a:gd name="T5" fmla="*/ 1 h 66"/>
                    <a:gd name="T6" fmla="*/ 0 w 197"/>
                    <a:gd name="T7" fmla="*/ 1 h 66"/>
                    <a:gd name="T8" fmla="*/ 1 w 197"/>
                    <a:gd name="T9" fmla="*/ 1 h 66"/>
                    <a:gd name="T10" fmla="*/ 1 w 197"/>
                    <a:gd name="T11" fmla="*/ 1 h 66"/>
                    <a:gd name="T12" fmla="*/ 1 w 197"/>
                    <a:gd name="T13" fmla="*/ 0 h 66"/>
                    <a:gd name="T14" fmla="*/ 1 w 197"/>
                    <a:gd name="T15" fmla="*/ 0 h 66"/>
                    <a:gd name="T16" fmla="*/ 0 w 197"/>
                    <a:gd name="T17" fmla="*/ 0 h 66"/>
                    <a:gd name="T18" fmla="*/ 0 w 197"/>
                    <a:gd name="T19" fmla="*/ 0 h 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7"/>
                    <a:gd name="T31" fmla="*/ 0 h 66"/>
                    <a:gd name="T32" fmla="*/ 197 w 197"/>
                    <a:gd name="T33" fmla="*/ 66 h 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7" h="6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197" y="66"/>
                      </a:lnTo>
                      <a:lnTo>
                        <a:pt x="19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D4D4D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119"/>
                <p:cNvSpPr>
                  <a:spLocks/>
                </p:cNvSpPr>
                <p:nvPr/>
              </p:nvSpPr>
              <p:spPr bwMode="auto">
                <a:xfrm>
                  <a:off x="3333" y="2731"/>
                  <a:ext cx="95" cy="29"/>
                </a:xfrm>
                <a:custGeom>
                  <a:avLst/>
                  <a:gdLst>
                    <a:gd name="T0" fmla="*/ 0 w 190"/>
                    <a:gd name="T1" fmla="*/ 0 h 59"/>
                    <a:gd name="T2" fmla="*/ 0 w 190"/>
                    <a:gd name="T3" fmla="*/ 0 h 59"/>
                    <a:gd name="T4" fmla="*/ 0 w 190"/>
                    <a:gd name="T5" fmla="*/ 0 h 59"/>
                    <a:gd name="T6" fmla="*/ 0 w 190"/>
                    <a:gd name="T7" fmla="*/ 0 h 59"/>
                    <a:gd name="T8" fmla="*/ 1 w 190"/>
                    <a:gd name="T9" fmla="*/ 0 h 59"/>
                    <a:gd name="T10" fmla="*/ 1 w 190"/>
                    <a:gd name="T11" fmla="*/ 0 h 59"/>
                    <a:gd name="T12" fmla="*/ 1 w 190"/>
                    <a:gd name="T13" fmla="*/ 0 h 59"/>
                    <a:gd name="T14" fmla="*/ 1 w 190"/>
                    <a:gd name="T15" fmla="*/ 0 h 59"/>
                    <a:gd name="T16" fmla="*/ 0 w 190"/>
                    <a:gd name="T17" fmla="*/ 0 h 59"/>
                    <a:gd name="T18" fmla="*/ 0 w 190"/>
                    <a:gd name="T19" fmla="*/ 0 h 5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0"/>
                    <a:gd name="T31" fmla="*/ 0 h 59"/>
                    <a:gd name="T32" fmla="*/ 190 w 190"/>
                    <a:gd name="T33" fmla="*/ 59 h 5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0" h="5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57"/>
                      </a:lnTo>
                      <a:lnTo>
                        <a:pt x="190" y="59"/>
                      </a:lnTo>
                      <a:lnTo>
                        <a:pt x="19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6666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20"/>
                <p:cNvSpPr>
                  <a:spLocks/>
                </p:cNvSpPr>
                <p:nvPr/>
              </p:nvSpPr>
              <p:spPr bwMode="auto">
                <a:xfrm>
                  <a:off x="3309" y="2761"/>
                  <a:ext cx="119" cy="37"/>
                </a:xfrm>
                <a:custGeom>
                  <a:avLst/>
                  <a:gdLst>
                    <a:gd name="T0" fmla="*/ 0 w 237"/>
                    <a:gd name="T1" fmla="*/ 1 h 74"/>
                    <a:gd name="T2" fmla="*/ 0 w 237"/>
                    <a:gd name="T3" fmla="*/ 1 h 74"/>
                    <a:gd name="T4" fmla="*/ 1 w 237"/>
                    <a:gd name="T5" fmla="*/ 1 h 74"/>
                    <a:gd name="T6" fmla="*/ 1 w 237"/>
                    <a:gd name="T7" fmla="*/ 1 h 74"/>
                    <a:gd name="T8" fmla="*/ 1 w 237"/>
                    <a:gd name="T9" fmla="*/ 1 h 74"/>
                    <a:gd name="T10" fmla="*/ 1 w 237"/>
                    <a:gd name="T11" fmla="*/ 0 h 74"/>
                    <a:gd name="T12" fmla="*/ 0 w 237"/>
                    <a:gd name="T13" fmla="*/ 1 h 7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7"/>
                    <a:gd name="T22" fmla="*/ 0 h 74"/>
                    <a:gd name="T23" fmla="*/ 237 w 237"/>
                    <a:gd name="T24" fmla="*/ 74 h 7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7" h="74">
                      <a:moveTo>
                        <a:pt x="0" y="66"/>
                      </a:moveTo>
                      <a:lnTo>
                        <a:pt x="0" y="66"/>
                      </a:lnTo>
                      <a:lnTo>
                        <a:pt x="237" y="74"/>
                      </a:lnTo>
                      <a:lnTo>
                        <a:pt x="237" y="4"/>
                      </a:lnTo>
                      <a:lnTo>
                        <a:pt x="38" y="0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999999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21"/>
                <p:cNvSpPr>
                  <a:spLocks/>
                </p:cNvSpPr>
                <p:nvPr/>
              </p:nvSpPr>
              <p:spPr bwMode="auto">
                <a:xfrm>
                  <a:off x="3281" y="2608"/>
                  <a:ext cx="148" cy="106"/>
                </a:xfrm>
                <a:custGeom>
                  <a:avLst/>
                  <a:gdLst>
                    <a:gd name="T0" fmla="*/ 1 w 296"/>
                    <a:gd name="T1" fmla="*/ 1 h 212"/>
                    <a:gd name="T2" fmla="*/ 0 w 296"/>
                    <a:gd name="T3" fmla="*/ 1 h 212"/>
                    <a:gd name="T4" fmla="*/ 0 w 296"/>
                    <a:gd name="T5" fmla="*/ 1 h 212"/>
                    <a:gd name="T6" fmla="*/ 1 w 296"/>
                    <a:gd name="T7" fmla="*/ 0 h 212"/>
                    <a:gd name="T8" fmla="*/ 1 w 296"/>
                    <a:gd name="T9" fmla="*/ 1 h 2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2"/>
                    <a:gd name="T17" fmla="*/ 296 w 296"/>
                    <a:gd name="T18" fmla="*/ 212 h 2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2">
                      <a:moveTo>
                        <a:pt x="296" y="212"/>
                      </a:moveTo>
                      <a:lnTo>
                        <a:pt x="0" y="212"/>
                      </a:lnTo>
                      <a:lnTo>
                        <a:pt x="0" y="15"/>
                      </a:lnTo>
                      <a:lnTo>
                        <a:pt x="296" y="0"/>
                      </a:lnTo>
                      <a:lnTo>
                        <a:pt x="296" y="212"/>
                      </a:lnTo>
                      <a:close/>
                    </a:path>
                  </a:pathLst>
                </a:custGeom>
                <a:solidFill>
                  <a:srgbClr val="595959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122"/>
                <p:cNvSpPr>
                  <a:spLocks/>
                </p:cNvSpPr>
                <p:nvPr/>
              </p:nvSpPr>
              <p:spPr bwMode="auto">
                <a:xfrm>
                  <a:off x="3286" y="2613"/>
                  <a:ext cx="143" cy="95"/>
                </a:xfrm>
                <a:custGeom>
                  <a:avLst/>
                  <a:gdLst>
                    <a:gd name="T0" fmla="*/ 0 w 287"/>
                    <a:gd name="T1" fmla="*/ 0 h 192"/>
                    <a:gd name="T2" fmla="*/ 0 w 287"/>
                    <a:gd name="T3" fmla="*/ 0 h 192"/>
                    <a:gd name="T4" fmla="*/ 0 w 287"/>
                    <a:gd name="T5" fmla="*/ 0 h 192"/>
                    <a:gd name="T6" fmla="*/ 0 w 287"/>
                    <a:gd name="T7" fmla="*/ 0 h 192"/>
                    <a:gd name="T8" fmla="*/ 0 w 287"/>
                    <a:gd name="T9" fmla="*/ 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7"/>
                    <a:gd name="T16" fmla="*/ 0 h 192"/>
                    <a:gd name="T17" fmla="*/ 287 w 287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7" h="192">
                      <a:moveTo>
                        <a:pt x="287" y="192"/>
                      </a:moveTo>
                      <a:lnTo>
                        <a:pt x="0" y="192"/>
                      </a:lnTo>
                      <a:lnTo>
                        <a:pt x="0" y="15"/>
                      </a:lnTo>
                      <a:lnTo>
                        <a:pt x="287" y="0"/>
                      </a:lnTo>
                      <a:lnTo>
                        <a:pt x="287" y="192"/>
                      </a:lnTo>
                      <a:close/>
                    </a:path>
                  </a:pathLst>
                </a:cu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123"/>
                <p:cNvSpPr>
                  <a:spLocks noEditPoints="1"/>
                </p:cNvSpPr>
                <p:nvPr/>
              </p:nvSpPr>
              <p:spPr bwMode="auto">
                <a:xfrm>
                  <a:off x="3279" y="2606"/>
                  <a:ext cx="152" cy="110"/>
                </a:xfrm>
                <a:custGeom>
                  <a:avLst/>
                  <a:gdLst>
                    <a:gd name="T0" fmla="*/ 1 w 303"/>
                    <a:gd name="T1" fmla="*/ 1 h 220"/>
                    <a:gd name="T2" fmla="*/ 1 w 303"/>
                    <a:gd name="T3" fmla="*/ 1 h 220"/>
                    <a:gd name="T4" fmla="*/ 1 w 303"/>
                    <a:gd name="T5" fmla="*/ 1 h 220"/>
                    <a:gd name="T6" fmla="*/ 1 w 303"/>
                    <a:gd name="T7" fmla="*/ 1 h 220"/>
                    <a:gd name="T8" fmla="*/ 1 w 303"/>
                    <a:gd name="T9" fmla="*/ 1 h 220"/>
                    <a:gd name="T10" fmla="*/ 1 w 303"/>
                    <a:gd name="T11" fmla="*/ 1 h 220"/>
                    <a:gd name="T12" fmla="*/ 1 w 303"/>
                    <a:gd name="T13" fmla="*/ 1 h 220"/>
                    <a:gd name="T14" fmla="*/ 1 w 303"/>
                    <a:gd name="T15" fmla="*/ 1 h 220"/>
                    <a:gd name="T16" fmla="*/ 1 w 303"/>
                    <a:gd name="T17" fmla="*/ 1 h 220"/>
                    <a:gd name="T18" fmla="*/ 1 w 303"/>
                    <a:gd name="T19" fmla="*/ 1 h 220"/>
                    <a:gd name="T20" fmla="*/ 1 w 303"/>
                    <a:gd name="T21" fmla="*/ 1 h 220"/>
                    <a:gd name="T22" fmla="*/ 1 w 303"/>
                    <a:gd name="T23" fmla="*/ 1 h 220"/>
                    <a:gd name="T24" fmla="*/ 1 w 303"/>
                    <a:gd name="T25" fmla="*/ 1 h 220"/>
                    <a:gd name="T26" fmla="*/ 1 w 303"/>
                    <a:gd name="T27" fmla="*/ 1 h 220"/>
                    <a:gd name="T28" fmla="*/ 1 w 303"/>
                    <a:gd name="T29" fmla="*/ 1 h 220"/>
                    <a:gd name="T30" fmla="*/ 1 w 303"/>
                    <a:gd name="T31" fmla="*/ 1 h 220"/>
                    <a:gd name="T32" fmla="*/ 1 w 303"/>
                    <a:gd name="T33" fmla="*/ 1 h 220"/>
                    <a:gd name="T34" fmla="*/ 1 w 303"/>
                    <a:gd name="T35" fmla="*/ 1 h 220"/>
                    <a:gd name="T36" fmla="*/ 1 w 303"/>
                    <a:gd name="T37" fmla="*/ 1 h 220"/>
                    <a:gd name="T38" fmla="*/ 1 w 303"/>
                    <a:gd name="T39" fmla="*/ 1 h 220"/>
                    <a:gd name="T40" fmla="*/ 1 w 303"/>
                    <a:gd name="T41" fmla="*/ 0 h 220"/>
                    <a:gd name="T42" fmla="*/ 1 w 303"/>
                    <a:gd name="T43" fmla="*/ 1 h 220"/>
                    <a:gd name="T44" fmla="*/ 1 w 303"/>
                    <a:gd name="T45" fmla="*/ 1 h 220"/>
                    <a:gd name="T46" fmla="*/ 0 w 303"/>
                    <a:gd name="T47" fmla="*/ 1 h 220"/>
                    <a:gd name="T48" fmla="*/ 0 w 303"/>
                    <a:gd name="T49" fmla="*/ 1 h 220"/>
                    <a:gd name="T50" fmla="*/ 0 w 303"/>
                    <a:gd name="T51" fmla="*/ 1 h 220"/>
                    <a:gd name="T52" fmla="*/ 0 w 303"/>
                    <a:gd name="T53" fmla="*/ 1 h 220"/>
                    <a:gd name="T54" fmla="*/ 0 w 303"/>
                    <a:gd name="T55" fmla="*/ 1 h 220"/>
                    <a:gd name="T56" fmla="*/ 1 w 303"/>
                    <a:gd name="T57" fmla="*/ 1 h 220"/>
                    <a:gd name="T58" fmla="*/ 1 w 303"/>
                    <a:gd name="T59" fmla="*/ 1 h 220"/>
                    <a:gd name="T60" fmla="*/ 1 w 303"/>
                    <a:gd name="T61" fmla="*/ 1 h 220"/>
                    <a:gd name="T62" fmla="*/ 1 w 303"/>
                    <a:gd name="T63" fmla="*/ 1 h 220"/>
                    <a:gd name="T64" fmla="*/ 1 w 303"/>
                    <a:gd name="T65" fmla="*/ 1 h 220"/>
                    <a:gd name="T66" fmla="*/ 1 w 303"/>
                    <a:gd name="T67" fmla="*/ 1 h 220"/>
                    <a:gd name="T68" fmla="*/ 1 w 303"/>
                    <a:gd name="T69" fmla="*/ 1 h 220"/>
                    <a:gd name="T70" fmla="*/ 1 w 303"/>
                    <a:gd name="T71" fmla="*/ 1 h 220"/>
                    <a:gd name="T72" fmla="*/ 1 w 303"/>
                    <a:gd name="T73" fmla="*/ 1 h 22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03"/>
                    <a:gd name="T112" fmla="*/ 0 h 220"/>
                    <a:gd name="T113" fmla="*/ 303 w 303"/>
                    <a:gd name="T114" fmla="*/ 220 h 22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03" h="220">
                      <a:moveTo>
                        <a:pt x="8" y="212"/>
                      </a:moveTo>
                      <a:lnTo>
                        <a:pt x="8" y="212"/>
                      </a:lnTo>
                      <a:lnTo>
                        <a:pt x="8" y="129"/>
                      </a:lnTo>
                      <a:lnTo>
                        <a:pt x="296" y="119"/>
                      </a:lnTo>
                      <a:lnTo>
                        <a:pt x="296" y="212"/>
                      </a:lnTo>
                      <a:lnTo>
                        <a:pt x="8" y="212"/>
                      </a:lnTo>
                      <a:close/>
                      <a:moveTo>
                        <a:pt x="296" y="9"/>
                      </a:moveTo>
                      <a:lnTo>
                        <a:pt x="296" y="9"/>
                      </a:lnTo>
                      <a:lnTo>
                        <a:pt x="296" y="112"/>
                      </a:lnTo>
                      <a:lnTo>
                        <a:pt x="8" y="121"/>
                      </a:lnTo>
                      <a:lnTo>
                        <a:pt x="8" y="23"/>
                      </a:lnTo>
                      <a:lnTo>
                        <a:pt x="296" y="9"/>
                      </a:lnTo>
                      <a:close/>
                      <a:moveTo>
                        <a:pt x="301" y="2"/>
                      </a:moveTo>
                      <a:lnTo>
                        <a:pt x="301" y="2"/>
                      </a:lnTo>
                      <a:lnTo>
                        <a:pt x="300" y="0"/>
                      </a:lnTo>
                      <a:lnTo>
                        <a:pt x="4" y="15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300" y="220"/>
                      </a:lnTo>
                      <a:lnTo>
                        <a:pt x="301" y="218"/>
                      </a:lnTo>
                      <a:lnTo>
                        <a:pt x="303" y="216"/>
                      </a:lnTo>
                      <a:lnTo>
                        <a:pt x="303" y="4"/>
                      </a:lnTo>
                      <a:lnTo>
                        <a:pt x="301" y="2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124"/>
                <p:cNvSpPr>
                  <a:spLocks/>
                </p:cNvSpPr>
                <p:nvPr/>
              </p:nvSpPr>
              <p:spPr bwMode="auto">
                <a:xfrm>
                  <a:off x="3276" y="2724"/>
                  <a:ext cx="25" cy="26"/>
                </a:xfrm>
                <a:custGeom>
                  <a:avLst/>
                  <a:gdLst>
                    <a:gd name="T0" fmla="*/ 1 w 50"/>
                    <a:gd name="T1" fmla="*/ 1 h 51"/>
                    <a:gd name="T2" fmla="*/ 1 w 50"/>
                    <a:gd name="T3" fmla="*/ 1 h 51"/>
                    <a:gd name="T4" fmla="*/ 1 w 50"/>
                    <a:gd name="T5" fmla="*/ 1 h 51"/>
                    <a:gd name="T6" fmla="*/ 1 w 50"/>
                    <a:gd name="T7" fmla="*/ 1 h 51"/>
                    <a:gd name="T8" fmla="*/ 1 w 50"/>
                    <a:gd name="T9" fmla="*/ 1 h 51"/>
                    <a:gd name="T10" fmla="*/ 1 w 50"/>
                    <a:gd name="T11" fmla="*/ 0 h 51"/>
                    <a:gd name="T12" fmla="*/ 1 w 50"/>
                    <a:gd name="T13" fmla="*/ 0 h 51"/>
                    <a:gd name="T14" fmla="*/ 1 w 50"/>
                    <a:gd name="T15" fmla="*/ 1 h 51"/>
                    <a:gd name="T16" fmla="*/ 1 w 50"/>
                    <a:gd name="T17" fmla="*/ 1 h 51"/>
                    <a:gd name="T18" fmla="*/ 1 w 50"/>
                    <a:gd name="T19" fmla="*/ 1 h 51"/>
                    <a:gd name="T20" fmla="*/ 0 w 50"/>
                    <a:gd name="T21" fmla="*/ 1 h 51"/>
                    <a:gd name="T22" fmla="*/ 0 w 50"/>
                    <a:gd name="T23" fmla="*/ 1 h 51"/>
                    <a:gd name="T24" fmla="*/ 1 w 50"/>
                    <a:gd name="T25" fmla="*/ 1 h 51"/>
                    <a:gd name="T26" fmla="*/ 1 w 50"/>
                    <a:gd name="T27" fmla="*/ 1 h 51"/>
                    <a:gd name="T28" fmla="*/ 1 w 50"/>
                    <a:gd name="T29" fmla="*/ 1 h 51"/>
                    <a:gd name="T30" fmla="*/ 1 w 50"/>
                    <a:gd name="T31" fmla="*/ 1 h 51"/>
                    <a:gd name="T32" fmla="*/ 1 w 50"/>
                    <a:gd name="T33" fmla="*/ 1 h 51"/>
                    <a:gd name="T34" fmla="*/ 1 w 50"/>
                    <a:gd name="T35" fmla="*/ 1 h 51"/>
                    <a:gd name="T36" fmla="*/ 1 w 50"/>
                    <a:gd name="T37" fmla="*/ 1 h 51"/>
                    <a:gd name="T38" fmla="*/ 1 w 50"/>
                    <a:gd name="T39" fmla="*/ 1 h 51"/>
                    <a:gd name="T40" fmla="*/ 1 w 50"/>
                    <a:gd name="T41" fmla="*/ 1 h 51"/>
                    <a:gd name="T42" fmla="*/ 1 w 50"/>
                    <a:gd name="T43" fmla="*/ 1 h 5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0"/>
                    <a:gd name="T67" fmla="*/ 0 h 51"/>
                    <a:gd name="T68" fmla="*/ 50 w 50"/>
                    <a:gd name="T69" fmla="*/ 51 h 5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0" h="51">
                      <a:moveTo>
                        <a:pt x="50" y="26"/>
                      </a:moveTo>
                      <a:lnTo>
                        <a:pt x="50" y="26"/>
                      </a:lnTo>
                      <a:lnTo>
                        <a:pt x="48" y="17"/>
                      </a:lnTo>
                      <a:lnTo>
                        <a:pt x="42" y="7"/>
                      </a:lnTo>
                      <a:lnTo>
                        <a:pt x="34" y="2"/>
                      </a:lnTo>
                      <a:lnTo>
                        <a:pt x="25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7"/>
                      </a:lnTo>
                      <a:lnTo>
                        <a:pt x="0" y="26"/>
                      </a:lnTo>
                      <a:lnTo>
                        <a:pt x="2" y="36"/>
                      </a:lnTo>
                      <a:lnTo>
                        <a:pt x="8" y="44"/>
                      </a:lnTo>
                      <a:lnTo>
                        <a:pt x="16" y="49"/>
                      </a:lnTo>
                      <a:lnTo>
                        <a:pt x="25" y="51"/>
                      </a:lnTo>
                      <a:lnTo>
                        <a:pt x="34" y="49"/>
                      </a:lnTo>
                      <a:lnTo>
                        <a:pt x="42" y="44"/>
                      </a:lnTo>
                      <a:lnTo>
                        <a:pt x="48" y="36"/>
                      </a:lnTo>
                      <a:lnTo>
                        <a:pt x="50" y="26"/>
                      </a:lnTo>
                      <a:close/>
                    </a:path>
                  </a:pathLst>
                </a:custGeom>
                <a:solidFill>
                  <a:srgbClr val="8C8C8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125"/>
                <p:cNvSpPr>
                  <a:spLocks/>
                </p:cNvSpPr>
                <p:nvPr/>
              </p:nvSpPr>
              <p:spPr bwMode="auto">
                <a:xfrm>
                  <a:off x="3280" y="2729"/>
                  <a:ext cx="17" cy="17"/>
                </a:xfrm>
                <a:custGeom>
                  <a:avLst/>
                  <a:gdLst>
                    <a:gd name="T0" fmla="*/ 1 w 34"/>
                    <a:gd name="T1" fmla="*/ 0 h 35"/>
                    <a:gd name="T2" fmla="*/ 1 w 34"/>
                    <a:gd name="T3" fmla="*/ 0 h 35"/>
                    <a:gd name="T4" fmla="*/ 1 w 34"/>
                    <a:gd name="T5" fmla="*/ 0 h 35"/>
                    <a:gd name="T6" fmla="*/ 1 w 34"/>
                    <a:gd name="T7" fmla="*/ 0 h 35"/>
                    <a:gd name="T8" fmla="*/ 1 w 34"/>
                    <a:gd name="T9" fmla="*/ 0 h 35"/>
                    <a:gd name="T10" fmla="*/ 1 w 34"/>
                    <a:gd name="T11" fmla="*/ 0 h 35"/>
                    <a:gd name="T12" fmla="*/ 1 w 34"/>
                    <a:gd name="T13" fmla="*/ 0 h 35"/>
                    <a:gd name="T14" fmla="*/ 1 w 34"/>
                    <a:gd name="T15" fmla="*/ 0 h 35"/>
                    <a:gd name="T16" fmla="*/ 1 w 34"/>
                    <a:gd name="T17" fmla="*/ 0 h 35"/>
                    <a:gd name="T18" fmla="*/ 1 w 34"/>
                    <a:gd name="T19" fmla="*/ 0 h 35"/>
                    <a:gd name="T20" fmla="*/ 0 w 34"/>
                    <a:gd name="T21" fmla="*/ 0 h 35"/>
                    <a:gd name="T22" fmla="*/ 0 w 34"/>
                    <a:gd name="T23" fmla="*/ 0 h 35"/>
                    <a:gd name="T24" fmla="*/ 1 w 34"/>
                    <a:gd name="T25" fmla="*/ 0 h 35"/>
                    <a:gd name="T26" fmla="*/ 1 w 34"/>
                    <a:gd name="T27" fmla="*/ 0 h 35"/>
                    <a:gd name="T28" fmla="*/ 1 w 34"/>
                    <a:gd name="T29" fmla="*/ 0 h 35"/>
                    <a:gd name="T30" fmla="*/ 1 w 34"/>
                    <a:gd name="T31" fmla="*/ 0 h 35"/>
                    <a:gd name="T32" fmla="*/ 1 w 34"/>
                    <a:gd name="T33" fmla="*/ 0 h 35"/>
                    <a:gd name="T34" fmla="*/ 1 w 34"/>
                    <a:gd name="T35" fmla="*/ 0 h 35"/>
                    <a:gd name="T36" fmla="*/ 1 w 34"/>
                    <a:gd name="T37" fmla="*/ 0 h 35"/>
                    <a:gd name="T38" fmla="*/ 1 w 34"/>
                    <a:gd name="T39" fmla="*/ 0 h 35"/>
                    <a:gd name="T40" fmla="*/ 1 w 34"/>
                    <a:gd name="T41" fmla="*/ 0 h 35"/>
                    <a:gd name="T42" fmla="*/ 1 w 34"/>
                    <a:gd name="T43" fmla="*/ 0 h 3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4"/>
                    <a:gd name="T67" fmla="*/ 0 h 35"/>
                    <a:gd name="T68" fmla="*/ 34 w 34"/>
                    <a:gd name="T69" fmla="*/ 35 h 3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4" h="35">
                      <a:moveTo>
                        <a:pt x="34" y="17"/>
                      </a:moveTo>
                      <a:lnTo>
                        <a:pt x="34" y="17"/>
                      </a:lnTo>
                      <a:lnTo>
                        <a:pt x="32" y="10"/>
                      </a:lnTo>
                      <a:lnTo>
                        <a:pt x="28" y="4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6" y="4"/>
                      </a:lnTo>
                      <a:lnTo>
                        <a:pt x="2" y="10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6" y="29"/>
                      </a:lnTo>
                      <a:lnTo>
                        <a:pt x="11" y="33"/>
                      </a:lnTo>
                      <a:lnTo>
                        <a:pt x="17" y="35"/>
                      </a:lnTo>
                      <a:lnTo>
                        <a:pt x="23" y="33"/>
                      </a:lnTo>
                      <a:lnTo>
                        <a:pt x="28" y="29"/>
                      </a:lnTo>
                      <a:lnTo>
                        <a:pt x="32" y="23"/>
                      </a:lnTo>
                      <a:lnTo>
                        <a:pt x="34" y="17"/>
                      </a:lnTo>
                      <a:close/>
                    </a:path>
                  </a:pathLst>
                </a:custGeom>
                <a:solidFill>
                  <a:srgbClr val="33A02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126"/>
                <p:cNvSpPr>
                  <a:spLocks noEditPoints="1"/>
                </p:cNvSpPr>
                <p:nvPr/>
              </p:nvSpPr>
              <p:spPr bwMode="auto">
                <a:xfrm>
                  <a:off x="3278" y="2727"/>
                  <a:ext cx="21" cy="21"/>
                </a:xfrm>
                <a:custGeom>
                  <a:avLst/>
                  <a:gdLst>
                    <a:gd name="T0" fmla="*/ 1 w 42"/>
                    <a:gd name="T1" fmla="*/ 1 h 41"/>
                    <a:gd name="T2" fmla="*/ 1 w 42"/>
                    <a:gd name="T3" fmla="*/ 1 h 41"/>
                    <a:gd name="T4" fmla="*/ 1 w 42"/>
                    <a:gd name="T5" fmla="*/ 1 h 41"/>
                    <a:gd name="T6" fmla="*/ 1 w 42"/>
                    <a:gd name="T7" fmla="*/ 1 h 41"/>
                    <a:gd name="T8" fmla="*/ 1 w 42"/>
                    <a:gd name="T9" fmla="*/ 1 h 41"/>
                    <a:gd name="T10" fmla="*/ 1 w 42"/>
                    <a:gd name="T11" fmla="*/ 1 h 41"/>
                    <a:gd name="T12" fmla="*/ 1 w 42"/>
                    <a:gd name="T13" fmla="*/ 1 h 41"/>
                    <a:gd name="T14" fmla="*/ 1 w 42"/>
                    <a:gd name="T15" fmla="*/ 1 h 41"/>
                    <a:gd name="T16" fmla="*/ 1 w 42"/>
                    <a:gd name="T17" fmla="*/ 1 h 41"/>
                    <a:gd name="T18" fmla="*/ 1 w 42"/>
                    <a:gd name="T19" fmla="*/ 1 h 41"/>
                    <a:gd name="T20" fmla="*/ 1 w 42"/>
                    <a:gd name="T21" fmla="*/ 1 h 41"/>
                    <a:gd name="T22" fmla="*/ 1 w 42"/>
                    <a:gd name="T23" fmla="*/ 1 h 41"/>
                    <a:gd name="T24" fmla="*/ 1 w 42"/>
                    <a:gd name="T25" fmla="*/ 1 h 41"/>
                    <a:gd name="T26" fmla="*/ 1 w 42"/>
                    <a:gd name="T27" fmla="*/ 1 h 41"/>
                    <a:gd name="T28" fmla="*/ 1 w 42"/>
                    <a:gd name="T29" fmla="*/ 1 h 41"/>
                    <a:gd name="T30" fmla="*/ 1 w 42"/>
                    <a:gd name="T31" fmla="*/ 1 h 41"/>
                    <a:gd name="T32" fmla="*/ 1 w 42"/>
                    <a:gd name="T33" fmla="*/ 1 h 41"/>
                    <a:gd name="T34" fmla="*/ 1 w 42"/>
                    <a:gd name="T35" fmla="*/ 1 h 41"/>
                    <a:gd name="T36" fmla="*/ 1 w 42"/>
                    <a:gd name="T37" fmla="*/ 1 h 41"/>
                    <a:gd name="T38" fmla="*/ 1 w 42"/>
                    <a:gd name="T39" fmla="*/ 1 h 41"/>
                    <a:gd name="T40" fmla="*/ 1 w 42"/>
                    <a:gd name="T41" fmla="*/ 1 h 41"/>
                    <a:gd name="T42" fmla="*/ 1 w 42"/>
                    <a:gd name="T43" fmla="*/ 1 h 41"/>
                    <a:gd name="T44" fmla="*/ 0 w 42"/>
                    <a:gd name="T45" fmla="*/ 1 h 41"/>
                    <a:gd name="T46" fmla="*/ 0 w 42"/>
                    <a:gd name="T47" fmla="*/ 1 h 41"/>
                    <a:gd name="T48" fmla="*/ 1 w 42"/>
                    <a:gd name="T49" fmla="*/ 1 h 41"/>
                    <a:gd name="T50" fmla="*/ 1 w 42"/>
                    <a:gd name="T51" fmla="*/ 1 h 41"/>
                    <a:gd name="T52" fmla="*/ 1 w 42"/>
                    <a:gd name="T53" fmla="*/ 1 h 41"/>
                    <a:gd name="T54" fmla="*/ 1 w 42"/>
                    <a:gd name="T55" fmla="*/ 1 h 41"/>
                    <a:gd name="T56" fmla="*/ 1 w 42"/>
                    <a:gd name="T57" fmla="*/ 1 h 41"/>
                    <a:gd name="T58" fmla="*/ 1 w 42"/>
                    <a:gd name="T59" fmla="*/ 1 h 41"/>
                    <a:gd name="T60" fmla="*/ 1 w 42"/>
                    <a:gd name="T61" fmla="*/ 1 h 41"/>
                    <a:gd name="T62" fmla="*/ 1 w 42"/>
                    <a:gd name="T63" fmla="*/ 1 h 41"/>
                    <a:gd name="T64" fmla="*/ 1 w 42"/>
                    <a:gd name="T65" fmla="*/ 1 h 41"/>
                    <a:gd name="T66" fmla="*/ 1 w 42"/>
                    <a:gd name="T67" fmla="*/ 1 h 41"/>
                    <a:gd name="T68" fmla="*/ 1 w 42"/>
                    <a:gd name="T69" fmla="*/ 1 h 41"/>
                    <a:gd name="T70" fmla="*/ 1 w 42"/>
                    <a:gd name="T71" fmla="*/ 1 h 41"/>
                    <a:gd name="T72" fmla="*/ 1 w 42"/>
                    <a:gd name="T73" fmla="*/ 1 h 41"/>
                    <a:gd name="T74" fmla="*/ 1 w 42"/>
                    <a:gd name="T75" fmla="*/ 0 h 41"/>
                    <a:gd name="T76" fmla="*/ 1 w 42"/>
                    <a:gd name="T77" fmla="*/ 0 h 41"/>
                    <a:gd name="T78" fmla="*/ 1 w 42"/>
                    <a:gd name="T79" fmla="*/ 1 h 41"/>
                    <a:gd name="T80" fmla="*/ 1 w 42"/>
                    <a:gd name="T81" fmla="*/ 1 h 41"/>
                    <a:gd name="T82" fmla="*/ 1 w 42"/>
                    <a:gd name="T83" fmla="*/ 1 h 41"/>
                    <a:gd name="T84" fmla="*/ 0 w 42"/>
                    <a:gd name="T85" fmla="*/ 1 h 41"/>
                    <a:gd name="T86" fmla="*/ 0 w 42"/>
                    <a:gd name="T87" fmla="*/ 1 h 4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2"/>
                    <a:gd name="T133" fmla="*/ 0 h 41"/>
                    <a:gd name="T134" fmla="*/ 42 w 42"/>
                    <a:gd name="T135" fmla="*/ 41 h 4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2" h="41">
                      <a:moveTo>
                        <a:pt x="8" y="20"/>
                      </a:moveTo>
                      <a:lnTo>
                        <a:pt x="8" y="20"/>
                      </a:lnTo>
                      <a:lnTo>
                        <a:pt x="10" y="15"/>
                      </a:lnTo>
                      <a:lnTo>
                        <a:pt x="12" y="11"/>
                      </a:lnTo>
                      <a:lnTo>
                        <a:pt x="15" y="7"/>
                      </a:lnTo>
                      <a:lnTo>
                        <a:pt x="21" y="7"/>
                      </a:lnTo>
                      <a:lnTo>
                        <a:pt x="27" y="7"/>
                      </a:lnTo>
                      <a:lnTo>
                        <a:pt x="30" y="11"/>
                      </a:lnTo>
                      <a:lnTo>
                        <a:pt x="32" y="15"/>
                      </a:lnTo>
                      <a:lnTo>
                        <a:pt x="34" y="20"/>
                      </a:lnTo>
                      <a:lnTo>
                        <a:pt x="32" y="24"/>
                      </a:lnTo>
                      <a:lnTo>
                        <a:pt x="30" y="30"/>
                      </a:lnTo>
                      <a:lnTo>
                        <a:pt x="27" y="32"/>
                      </a:lnTo>
                      <a:lnTo>
                        <a:pt x="21" y="34"/>
                      </a:lnTo>
                      <a:lnTo>
                        <a:pt x="15" y="32"/>
                      </a:lnTo>
                      <a:lnTo>
                        <a:pt x="12" y="30"/>
                      </a:lnTo>
                      <a:lnTo>
                        <a:pt x="10" y="24"/>
                      </a:lnTo>
                      <a:lnTo>
                        <a:pt x="8" y="20"/>
                      </a:lnTo>
                      <a:close/>
                      <a:moveTo>
                        <a:pt x="0" y="20"/>
                      </a:move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6"/>
                      </a:lnTo>
                      <a:lnTo>
                        <a:pt x="13" y="39"/>
                      </a:lnTo>
                      <a:lnTo>
                        <a:pt x="21" y="41"/>
                      </a:lnTo>
                      <a:lnTo>
                        <a:pt x="29" y="39"/>
                      </a:lnTo>
                      <a:lnTo>
                        <a:pt x="36" y="36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0" y="13"/>
                      </a:lnTo>
                      <a:lnTo>
                        <a:pt x="36" y="5"/>
                      </a:lnTo>
                      <a:lnTo>
                        <a:pt x="29" y="1"/>
                      </a:lnTo>
                      <a:lnTo>
                        <a:pt x="21" y="0"/>
                      </a:lnTo>
                      <a:lnTo>
                        <a:pt x="13" y="1"/>
                      </a:lnTo>
                      <a:lnTo>
                        <a:pt x="8" y="5"/>
                      </a:lnTo>
                      <a:lnTo>
                        <a:pt x="2" y="13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127"/>
                <p:cNvSpPr>
                  <a:spLocks/>
                </p:cNvSpPr>
                <p:nvPr/>
              </p:nvSpPr>
              <p:spPr bwMode="auto">
                <a:xfrm>
                  <a:off x="3276" y="2755"/>
                  <a:ext cx="25" cy="25"/>
                </a:xfrm>
                <a:custGeom>
                  <a:avLst/>
                  <a:gdLst>
                    <a:gd name="T0" fmla="*/ 1 w 50"/>
                    <a:gd name="T1" fmla="*/ 0 h 51"/>
                    <a:gd name="T2" fmla="*/ 1 w 50"/>
                    <a:gd name="T3" fmla="*/ 0 h 51"/>
                    <a:gd name="T4" fmla="*/ 1 w 50"/>
                    <a:gd name="T5" fmla="*/ 0 h 51"/>
                    <a:gd name="T6" fmla="*/ 1 w 50"/>
                    <a:gd name="T7" fmla="*/ 0 h 51"/>
                    <a:gd name="T8" fmla="*/ 1 w 50"/>
                    <a:gd name="T9" fmla="*/ 0 h 51"/>
                    <a:gd name="T10" fmla="*/ 1 w 50"/>
                    <a:gd name="T11" fmla="*/ 0 h 51"/>
                    <a:gd name="T12" fmla="*/ 1 w 50"/>
                    <a:gd name="T13" fmla="*/ 0 h 51"/>
                    <a:gd name="T14" fmla="*/ 1 w 50"/>
                    <a:gd name="T15" fmla="*/ 0 h 51"/>
                    <a:gd name="T16" fmla="*/ 1 w 50"/>
                    <a:gd name="T17" fmla="*/ 0 h 51"/>
                    <a:gd name="T18" fmla="*/ 1 w 50"/>
                    <a:gd name="T19" fmla="*/ 0 h 51"/>
                    <a:gd name="T20" fmla="*/ 0 w 50"/>
                    <a:gd name="T21" fmla="*/ 0 h 51"/>
                    <a:gd name="T22" fmla="*/ 0 w 50"/>
                    <a:gd name="T23" fmla="*/ 0 h 51"/>
                    <a:gd name="T24" fmla="*/ 1 w 50"/>
                    <a:gd name="T25" fmla="*/ 0 h 51"/>
                    <a:gd name="T26" fmla="*/ 1 w 50"/>
                    <a:gd name="T27" fmla="*/ 0 h 51"/>
                    <a:gd name="T28" fmla="*/ 1 w 50"/>
                    <a:gd name="T29" fmla="*/ 0 h 51"/>
                    <a:gd name="T30" fmla="*/ 1 w 50"/>
                    <a:gd name="T31" fmla="*/ 0 h 51"/>
                    <a:gd name="T32" fmla="*/ 1 w 50"/>
                    <a:gd name="T33" fmla="*/ 0 h 51"/>
                    <a:gd name="T34" fmla="*/ 1 w 50"/>
                    <a:gd name="T35" fmla="*/ 0 h 51"/>
                    <a:gd name="T36" fmla="*/ 1 w 50"/>
                    <a:gd name="T37" fmla="*/ 0 h 51"/>
                    <a:gd name="T38" fmla="*/ 1 w 50"/>
                    <a:gd name="T39" fmla="*/ 0 h 51"/>
                    <a:gd name="T40" fmla="*/ 1 w 50"/>
                    <a:gd name="T41" fmla="*/ 0 h 51"/>
                    <a:gd name="T42" fmla="*/ 1 w 50"/>
                    <a:gd name="T43" fmla="*/ 0 h 5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0"/>
                    <a:gd name="T67" fmla="*/ 0 h 51"/>
                    <a:gd name="T68" fmla="*/ 50 w 50"/>
                    <a:gd name="T69" fmla="*/ 51 h 5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0" h="51">
                      <a:moveTo>
                        <a:pt x="50" y="26"/>
                      </a:moveTo>
                      <a:lnTo>
                        <a:pt x="50" y="26"/>
                      </a:lnTo>
                      <a:lnTo>
                        <a:pt x="48" y="17"/>
                      </a:lnTo>
                      <a:lnTo>
                        <a:pt x="42" y="7"/>
                      </a:lnTo>
                      <a:lnTo>
                        <a:pt x="34" y="1"/>
                      </a:lnTo>
                      <a:lnTo>
                        <a:pt x="25" y="0"/>
                      </a:lnTo>
                      <a:lnTo>
                        <a:pt x="16" y="1"/>
                      </a:lnTo>
                      <a:lnTo>
                        <a:pt x="8" y="7"/>
                      </a:lnTo>
                      <a:lnTo>
                        <a:pt x="2" y="17"/>
                      </a:lnTo>
                      <a:lnTo>
                        <a:pt x="0" y="26"/>
                      </a:lnTo>
                      <a:lnTo>
                        <a:pt x="2" y="36"/>
                      </a:lnTo>
                      <a:lnTo>
                        <a:pt x="8" y="43"/>
                      </a:lnTo>
                      <a:lnTo>
                        <a:pt x="16" y="49"/>
                      </a:lnTo>
                      <a:lnTo>
                        <a:pt x="25" y="51"/>
                      </a:lnTo>
                      <a:lnTo>
                        <a:pt x="34" y="49"/>
                      </a:lnTo>
                      <a:lnTo>
                        <a:pt x="42" y="43"/>
                      </a:lnTo>
                      <a:lnTo>
                        <a:pt x="48" y="36"/>
                      </a:lnTo>
                      <a:lnTo>
                        <a:pt x="50" y="26"/>
                      </a:lnTo>
                      <a:close/>
                    </a:path>
                  </a:pathLst>
                </a:custGeom>
                <a:solidFill>
                  <a:srgbClr val="8C8C8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128"/>
                <p:cNvSpPr>
                  <a:spLocks/>
                </p:cNvSpPr>
                <p:nvPr/>
              </p:nvSpPr>
              <p:spPr bwMode="auto">
                <a:xfrm>
                  <a:off x="3280" y="2760"/>
                  <a:ext cx="17" cy="17"/>
                </a:xfrm>
                <a:custGeom>
                  <a:avLst/>
                  <a:gdLst>
                    <a:gd name="T0" fmla="*/ 1 w 34"/>
                    <a:gd name="T1" fmla="*/ 1 h 34"/>
                    <a:gd name="T2" fmla="*/ 1 w 34"/>
                    <a:gd name="T3" fmla="*/ 1 h 34"/>
                    <a:gd name="T4" fmla="*/ 1 w 34"/>
                    <a:gd name="T5" fmla="*/ 1 h 34"/>
                    <a:gd name="T6" fmla="*/ 1 w 34"/>
                    <a:gd name="T7" fmla="*/ 1 h 34"/>
                    <a:gd name="T8" fmla="*/ 1 w 34"/>
                    <a:gd name="T9" fmla="*/ 0 h 34"/>
                    <a:gd name="T10" fmla="*/ 1 w 34"/>
                    <a:gd name="T11" fmla="*/ 0 h 34"/>
                    <a:gd name="T12" fmla="*/ 1 w 34"/>
                    <a:gd name="T13" fmla="*/ 0 h 34"/>
                    <a:gd name="T14" fmla="*/ 1 w 34"/>
                    <a:gd name="T15" fmla="*/ 0 h 34"/>
                    <a:gd name="T16" fmla="*/ 1 w 34"/>
                    <a:gd name="T17" fmla="*/ 1 h 34"/>
                    <a:gd name="T18" fmla="*/ 1 w 34"/>
                    <a:gd name="T19" fmla="*/ 1 h 34"/>
                    <a:gd name="T20" fmla="*/ 0 w 34"/>
                    <a:gd name="T21" fmla="*/ 1 h 34"/>
                    <a:gd name="T22" fmla="*/ 0 w 34"/>
                    <a:gd name="T23" fmla="*/ 1 h 34"/>
                    <a:gd name="T24" fmla="*/ 1 w 34"/>
                    <a:gd name="T25" fmla="*/ 1 h 34"/>
                    <a:gd name="T26" fmla="*/ 1 w 34"/>
                    <a:gd name="T27" fmla="*/ 1 h 34"/>
                    <a:gd name="T28" fmla="*/ 1 w 34"/>
                    <a:gd name="T29" fmla="*/ 1 h 34"/>
                    <a:gd name="T30" fmla="*/ 1 w 34"/>
                    <a:gd name="T31" fmla="*/ 1 h 34"/>
                    <a:gd name="T32" fmla="*/ 1 w 34"/>
                    <a:gd name="T33" fmla="*/ 1 h 34"/>
                    <a:gd name="T34" fmla="*/ 1 w 34"/>
                    <a:gd name="T35" fmla="*/ 1 h 34"/>
                    <a:gd name="T36" fmla="*/ 1 w 34"/>
                    <a:gd name="T37" fmla="*/ 1 h 34"/>
                    <a:gd name="T38" fmla="*/ 1 w 34"/>
                    <a:gd name="T39" fmla="*/ 1 h 34"/>
                    <a:gd name="T40" fmla="*/ 1 w 34"/>
                    <a:gd name="T41" fmla="*/ 1 h 34"/>
                    <a:gd name="T42" fmla="*/ 1 w 34"/>
                    <a:gd name="T43" fmla="*/ 1 h 3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4"/>
                    <a:gd name="T67" fmla="*/ 0 h 34"/>
                    <a:gd name="T68" fmla="*/ 34 w 34"/>
                    <a:gd name="T69" fmla="*/ 34 h 34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4" h="34">
                      <a:moveTo>
                        <a:pt x="34" y="17"/>
                      </a:moveTo>
                      <a:lnTo>
                        <a:pt x="34" y="17"/>
                      </a:lnTo>
                      <a:lnTo>
                        <a:pt x="32" y="10"/>
                      </a:lnTo>
                      <a:lnTo>
                        <a:pt x="28" y="4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6" y="4"/>
                      </a:lnTo>
                      <a:lnTo>
                        <a:pt x="2" y="10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6" y="29"/>
                      </a:lnTo>
                      <a:lnTo>
                        <a:pt x="11" y="32"/>
                      </a:lnTo>
                      <a:lnTo>
                        <a:pt x="17" y="34"/>
                      </a:lnTo>
                      <a:lnTo>
                        <a:pt x="23" y="32"/>
                      </a:lnTo>
                      <a:lnTo>
                        <a:pt x="28" y="29"/>
                      </a:lnTo>
                      <a:lnTo>
                        <a:pt x="32" y="23"/>
                      </a:lnTo>
                      <a:lnTo>
                        <a:pt x="34" y="17"/>
                      </a:lnTo>
                      <a:close/>
                    </a:path>
                  </a:pathLst>
                </a:custGeom>
                <a:solidFill>
                  <a:srgbClr val="FF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Freeform 129"/>
                <p:cNvSpPr>
                  <a:spLocks noEditPoints="1"/>
                </p:cNvSpPr>
                <p:nvPr/>
              </p:nvSpPr>
              <p:spPr bwMode="auto">
                <a:xfrm>
                  <a:off x="3278" y="2758"/>
                  <a:ext cx="21" cy="21"/>
                </a:xfrm>
                <a:custGeom>
                  <a:avLst/>
                  <a:gdLst>
                    <a:gd name="T0" fmla="*/ 1 w 42"/>
                    <a:gd name="T1" fmla="*/ 1 h 42"/>
                    <a:gd name="T2" fmla="*/ 1 w 42"/>
                    <a:gd name="T3" fmla="*/ 1 h 42"/>
                    <a:gd name="T4" fmla="*/ 1 w 42"/>
                    <a:gd name="T5" fmla="*/ 1 h 42"/>
                    <a:gd name="T6" fmla="*/ 1 w 42"/>
                    <a:gd name="T7" fmla="*/ 1 h 42"/>
                    <a:gd name="T8" fmla="*/ 1 w 42"/>
                    <a:gd name="T9" fmla="*/ 1 h 42"/>
                    <a:gd name="T10" fmla="*/ 1 w 42"/>
                    <a:gd name="T11" fmla="*/ 1 h 42"/>
                    <a:gd name="T12" fmla="*/ 1 w 42"/>
                    <a:gd name="T13" fmla="*/ 1 h 42"/>
                    <a:gd name="T14" fmla="*/ 1 w 42"/>
                    <a:gd name="T15" fmla="*/ 1 h 42"/>
                    <a:gd name="T16" fmla="*/ 1 w 42"/>
                    <a:gd name="T17" fmla="*/ 1 h 42"/>
                    <a:gd name="T18" fmla="*/ 1 w 42"/>
                    <a:gd name="T19" fmla="*/ 1 h 42"/>
                    <a:gd name="T20" fmla="*/ 1 w 42"/>
                    <a:gd name="T21" fmla="*/ 1 h 42"/>
                    <a:gd name="T22" fmla="*/ 1 w 42"/>
                    <a:gd name="T23" fmla="*/ 1 h 42"/>
                    <a:gd name="T24" fmla="*/ 1 w 42"/>
                    <a:gd name="T25" fmla="*/ 1 h 42"/>
                    <a:gd name="T26" fmla="*/ 1 w 42"/>
                    <a:gd name="T27" fmla="*/ 1 h 42"/>
                    <a:gd name="T28" fmla="*/ 1 w 42"/>
                    <a:gd name="T29" fmla="*/ 1 h 42"/>
                    <a:gd name="T30" fmla="*/ 1 w 42"/>
                    <a:gd name="T31" fmla="*/ 1 h 42"/>
                    <a:gd name="T32" fmla="*/ 1 w 42"/>
                    <a:gd name="T33" fmla="*/ 1 h 42"/>
                    <a:gd name="T34" fmla="*/ 1 w 42"/>
                    <a:gd name="T35" fmla="*/ 1 h 42"/>
                    <a:gd name="T36" fmla="*/ 1 w 42"/>
                    <a:gd name="T37" fmla="*/ 1 h 42"/>
                    <a:gd name="T38" fmla="*/ 1 w 42"/>
                    <a:gd name="T39" fmla="*/ 1 h 42"/>
                    <a:gd name="T40" fmla="*/ 1 w 42"/>
                    <a:gd name="T41" fmla="*/ 1 h 42"/>
                    <a:gd name="T42" fmla="*/ 1 w 42"/>
                    <a:gd name="T43" fmla="*/ 1 h 42"/>
                    <a:gd name="T44" fmla="*/ 0 w 42"/>
                    <a:gd name="T45" fmla="*/ 1 h 42"/>
                    <a:gd name="T46" fmla="*/ 0 w 42"/>
                    <a:gd name="T47" fmla="*/ 1 h 42"/>
                    <a:gd name="T48" fmla="*/ 1 w 42"/>
                    <a:gd name="T49" fmla="*/ 1 h 42"/>
                    <a:gd name="T50" fmla="*/ 1 w 42"/>
                    <a:gd name="T51" fmla="*/ 1 h 42"/>
                    <a:gd name="T52" fmla="*/ 1 w 42"/>
                    <a:gd name="T53" fmla="*/ 1 h 42"/>
                    <a:gd name="T54" fmla="*/ 1 w 42"/>
                    <a:gd name="T55" fmla="*/ 1 h 42"/>
                    <a:gd name="T56" fmla="*/ 1 w 42"/>
                    <a:gd name="T57" fmla="*/ 1 h 42"/>
                    <a:gd name="T58" fmla="*/ 1 w 42"/>
                    <a:gd name="T59" fmla="*/ 1 h 42"/>
                    <a:gd name="T60" fmla="*/ 1 w 42"/>
                    <a:gd name="T61" fmla="*/ 1 h 42"/>
                    <a:gd name="T62" fmla="*/ 1 w 42"/>
                    <a:gd name="T63" fmla="*/ 1 h 42"/>
                    <a:gd name="T64" fmla="*/ 1 w 42"/>
                    <a:gd name="T65" fmla="*/ 1 h 42"/>
                    <a:gd name="T66" fmla="*/ 1 w 42"/>
                    <a:gd name="T67" fmla="*/ 1 h 42"/>
                    <a:gd name="T68" fmla="*/ 1 w 42"/>
                    <a:gd name="T69" fmla="*/ 1 h 42"/>
                    <a:gd name="T70" fmla="*/ 1 w 42"/>
                    <a:gd name="T71" fmla="*/ 1 h 42"/>
                    <a:gd name="T72" fmla="*/ 1 w 42"/>
                    <a:gd name="T73" fmla="*/ 1 h 42"/>
                    <a:gd name="T74" fmla="*/ 1 w 42"/>
                    <a:gd name="T75" fmla="*/ 0 h 42"/>
                    <a:gd name="T76" fmla="*/ 1 w 42"/>
                    <a:gd name="T77" fmla="*/ 0 h 42"/>
                    <a:gd name="T78" fmla="*/ 1 w 42"/>
                    <a:gd name="T79" fmla="*/ 1 h 42"/>
                    <a:gd name="T80" fmla="*/ 1 w 42"/>
                    <a:gd name="T81" fmla="*/ 1 h 42"/>
                    <a:gd name="T82" fmla="*/ 1 w 42"/>
                    <a:gd name="T83" fmla="*/ 1 h 42"/>
                    <a:gd name="T84" fmla="*/ 0 w 42"/>
                    <a:gd name="T85" fmla="*/ 1 h 42"/>
                    <a:gd name="T86" fmla="*/ 0 w 42"/>
                    <a:gd name="T87" fmla="*/ 1 h 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2"/>
                    <a:gd name="T133" fmla="*/ 0 h 42"/>
                    <a:gd name="T134" fmla="*/ 42 w 42"/>
                    <a:gd name="T135" fmla="*/ 42 h 4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2" h="42">
                      <a:moveTo>
                        <a:pt x="8" y="21"/>
                      </a:moveTo>
                      <a:lnTo>
                        <a:pt x="8" y="21"/>
                      </a:lnTo>
                      <a:lnTo>
                        <a:pt x="10" y="15"/>
                      </a:lnTo>
                      <a:lnTo>
                        <a:pt x="12" y="12"/>
                      </a:lnTo>
                      <a:lnTo>
                        <a:pt x="15" y="8"/>
                      </a:lnTo>
                      <a:lnTo>
                        <a:pt x="21" y="8"/>
                      </a:lnTo>
                      <a:lnTo>
                        <a:pt x="27" y="8"/>
                      </a:lnTo>
                      <a:lnTo>
                        <a:pt x="30" y="12"/>
                      </a:lnTo>
                      <a:lnTo>
                        <a:pt x="32" y="15"/>
                      </a:lnTo>
                      <a:lnTo>
                        <a:pt x="34" y="21"/>
                      </a:lnTo>
                      <a:lnTo>
                        <a:pt x="32" y="25"/>
                      </a:lnTo>
                      <a:lnTo>
                        <a:pt x="30" y="31"/>
                      </a:lnTo>
                      <a:lnTo>
                        <a:pt x="27" y="33"/>
                      </a:lnTo>
                      <a:lnTo>
                        <a:pt x="21" y="34"/>
                      </a:lnTo>
                      <a:lnTo>
                        <a:pt x="15" y="33"/>
                      </a:lnTo>
                      <a:lnTo>
                        <a:pt x="12" y="31"/>
                      </a:lnTo>
                      <a:lnTo>
                        <a:pt x="10" y="25"/>
                      </a:lnTo>
                      <a:lnTo>
                        <a:pt x="8" y="21"/>
                      </a:lnTo>
                      <a:close/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2" y="29"/>
                      </a:lnTo>
                      <a:lnTo>
                        <a:pt x="8" y="36"/>
                      </a:lnTo>
                      <a:lnTo>
                        <a:pt x="13" y="40"/>
                      </a:lnTo>
                      <a:lnTo>
                        <a:pt x="21" y="42"/>
                      </a:lnTo>
                      <a:lnTo>
                        <a:pt x="29" y="40"/>
                      </a:lnTo>
                      <a:lnTo>
                        <a:pt x="36" y="36"/>
                      </a:lnTo>
                      <a:lnTo>
                        <a:pt x="40" y="29"/>
                      </a:lnTo>
                      <a:lnTo>
                        <a:pt x="42" y="21"/>
                      </a:lnTo>
                      <a:lnTo>
                        <a:pt x="40" y="14"/>
                      </a:lnTo>
                      <a:lnTo>
                        <a:pt x="36" y="6"/>
                      </a:lnTo>
                      <a:lnTo>
                        <a:pt x="29" y="2"/>
                      </a:lnTo>
                      <a:lnTo>
                        <a:pt x="21" y="0"/>
                      </a:lnTo>
                      <a:lnTo>
                        <a:pt x="13" y="2"/>
                      </a:lnTo>
                      <a:lnTo>
                        <a:pt x="8" y="6"/>
                      </a:lnTo>
                      <a:lnTo>
                        <a:pt x="2" y="14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Freeform 130"/>
                <p:cNvSpPr>
                  <a:spLocks/>
                </p:cNvSpPr>
                <p:nvPr/>
              </p:nvSpPr>
              <p:spPr bwMode="auto">
                <a:xfrm>
                  <a:off x="3293" y="2617"/>
                  <a:ext cx="127" cy="41"/>
                </a:xfrm>
                <a:custGeom>
                  <a:avLst/>
                  <a:gdLst>
                    <a:gd name="T0" fmla="*/ 0 w 255"/>
                    <a:gd name="T1" fmla="*/ 1 h 81"/>
                    <a:gd name="T2" fmla="*/ 0 w 255"/>
                    <a:gd name="T3" fmla="*/ 1 h 81"/>
                    <a:gd name="T4" fmla="*/ 0 w 255"/>
                    <a:gd name="T5" fmla="*/ 1 h 81"/>
                    <a:gd name="T6" fmla="*/ 0 w 255"/>
                    <a:gd name="T7" fmla="*/ 0 h 81"/>
                    <a:gd name="T8" fmla="*/ 0 w 255"/>
                    <a:gd name="T9" fmla="*/ 1 h 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"/>
                    <a:gd name="T16" fmla="*/ 0 h 81"/>
                    <a:gd name="T17" fmla="*/ 255 w 255"/>
                    <a:gd name="T18" fmla="*/ 81 h 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" h="81">
                      <a:moveTo>
                        <a:pt x="255" y="74"/>
                      </a:moveTo>
                      <a:lnTo>
                        <a:pt x="0" y="81"/>
                      </a:lnTo>
                      <a:lnTo>
                        <a:pt x="0" y="13"/>
                      </a:lnTo>
                      <a:lnTo>
                        <a:pt x="255" y="0"/>
                      </a:lnTo>
                      <a:lnTo>
                        <a:pt x="255" y="74"/>
                      </a:lnTo>
                      <a:close/>
                    </a:path>
                  </a:pathLst>
                </a:custGeom>
                <a:solidFill>
                  <a:srgbClr val="B2B2B2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31"/>
                <p:cNvSpPr>
                  <a:spLocks/>
                </p:cNvSpPr>
                <p:nvPr/>
              </p:nvSpPr>
              <p:spPr bwMode="auto">
                <a:xfrm>
                  <a:off x="3293" y="2634"/>
                  <a:ext cx="123" cy="20"/>
                </a:xfrm>
                <a:custGeom>
                  <a:avLst/>
                  <a:gdLst>
                    <a:gd name="T0" fmla="*/ 1 w 245"/>
                    <a:gd name="T1" fmla="*/ 1 h 40"/>
                    <a:gd name="T2" fmla="*/ 0 w 245"/>
                    <a:gd name="T3" fmla="*/ 1 h 40"/>
                    <a:gd name="T4" fmla="*/ 0 w 245"/>
                    <a:gd name="T5" fmla="*/ 1 h 40"/>
                    <a:gd name="T6" fmla="*/ 1 w 245"/>
                    <a:gd name="T7" fmla="*/ 0 h 40"/>
                    <a:gd name="T8" fmla="*/ 1 w 245"/>
                    <a:gd name="T9" fmla="*/ 1 h 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5"/>
                    <a:gd name="T16" fmla="*/ 0 h 40"/>
                    <a:gd name="T17" fmla="*/ 245 w 245"/>
                    <a:gd name="T18" fmla="*/ 40 h 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5" h="40">
                      <a:moveTo>
                        <a:pt x="245" y="32"/>
                      </a:moveTo>
                      <a:lnTo>
                        <a:pt x="0" y="40"/>
                      </a:lnTo>
                      <a:lnTo>
                        <a:pt x="0" y="15"/>
                      </a:lnTo>
                      <a:lnTo>
                        <a:pt x="245" y="0"/>
                      </a:lnTo>
                      <a:lnTo>
                        <a:pt x="245" y="32"/>
                      </a:lnTo>
                      <a:close/>
                    </a:path>
                  </a:pathLst>
                </a:cu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3337" y="2741"/>
                  <a:ext cx="91" cy="7"/>
                </a:xfrm>
                <a:prstGeom prst="rect">
                  <a:avLst/>
                </a:pr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133"/>
                <p:cNvSpPr>
                  <a:spLocks/>
                </p:cNvSpPr>
                <p:nvPr/>
              </p:nvSpPr>
              <p:spPr bwMode="auto">
                <a:xfrm>
                  <a:off x="3337" y="2737"/>
                  <a:ext cx="91" cy="8"/>
                </a:xfrm>
                <a:custGeom>
                  <a:avLst/>
                  <a:gdLst>
                    <a:gd name="T0" fmla="*/ 0 w 182"/>
                    <a:gd name="T1" fmla="*/ 0 h 17"/>
                    <a:gd name="T2" fmla="*/ 1 w 182"/>
                    <a:gd name="T3" fmla="*/ 0 h 17"/>
                    <a:gd name="T4" fmla="*/ 1 w 182"/>
                    <a:gd name="T5" fmla="*/ 0 h 17"/>
                    <a:gd name="T6" fmla="*/ 0 w 182"/>
                    <a:gd name="T7" fmla="*/ 0 h 17"/>
                    <a:gd name="T8" fmla="*/ 0 w 182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7"/>
                    <a:gd name="T17" fmla="*/ 182 w 182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7">
                      <a:moveTo>
                        <a:pt x="0" y="15"/>
                      </a:moveTo>
                      <a:lnTo>
                        <a:pt x="182" y="17"/>
                      </a:lnTo>
                      <a:lnTo>
                        <a:pt x="182" y="1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Freeform 134"/>
                <p:cNvSpPr>
                  <a:spLocks noEditPoints="1"/>
                </p:cNvSpPr>
                <p:nvPr/>
              </p:nvSpPr>
              <p:spPr bwMode="auto">
                <a:xfrm>
                  <a:off x="3262" y="2587"/>
                  <a:ext cx="378" cy="493"/>
                </a:xfrm>
                <a:custGeom>
                  <a:avLst/>
                  <a:gdLst>
                    <a:gd name="T0" fmla="*/ 1 w 756"/>
                    <a:gd name="T1" fmla="*/ 1 h 986"/>
                    <a:gd name="T2" fmla="*/ 1 w 756"/>
                    <a:gd name="T3" fmla="*/ 1 h 986"/>
                    <a:gd name="T4" fmla="*/ 1 w 756"/>
                    <a:gd name="T5" fmla="*/ 1 h 986"/>
                    <a:gd name="T6" fmla="*/ 1 w 756"/>
                    <a:gd name="T7" fmla="*/ 1 h 986"/>
                    <a:gd name="T8" fmla="*/ 1 w 756"/>
                    <a:gd name="T9" fmla="*/ 1 h 986"/>
                    <a:gd name="T10" fmla="*/ 1 w 756"/>
                    <a:gd name="T11" fmla="*/ 1 h 986"/>
                    <a:gd name="T12" fmla="*/ 1 w 756"/>
                    <a:gd name="T13" fmla="*/ 1 h 986"/>
                    <a:gd name="T14" fmla="*/ 1 w 756"/>
                    <a:gd name="T15" fmla="*/ 1 h 986"/>
                    <a:gd name="T16" fmla="*/ 1 w 756"/>
                    <a:gd name="T17" fmla="*/ 1 h 986"/>
                    <a:gd name="T18" fmla="*/ 1 w 756"/>
                    <a:gd name="T19" fmla="*/ 1 h 986"/>
                    <a:gd name="T20" fmla="*/ 1 w 756"/>
                    <a:gd name="T21" fmla="*/ 1 h 986"/>
                    <a:gd name="T22" fmla="*/ 1 w 756"/>
                    <a:gd name="T23" fmla="*/ 1 h 986"/>
                    <a:gd name="T24" fmla="*/ 1 w 756"/>
                    <a:gd name="T25" fmla="*/ 1 h 986"/>
                    <a:gd name="T26" fmla="*/ 1 w 756"/>
                    <a:gd name="T27" fmla="*/ 1 h 986"/>
                    <a:gd name="T28" fmla="*/ 1 w 756"/>
                    <a:gd name="T29" fmla="*/ 1 h 986"/>
                    <a:gd name="T30" fmla="*/ 1 w 756"/>
                    <a:gd name="T31" fmla="*/ 1 h 986"/>
                    <a:gd name="T32" fmla="*/ 1 w 756"/>
                    <a:gd name="T33" fmla="*/ 1 h 986"/>
                    <a:gd name="T34" fmla="*/ 1 w 756"/>
                    <a:gd name="T35" fmla="*/ 1 h 986"/>
                    <a:gd name="T36" fmla="*/ 1 w 756"/>
                    <a:gd name="T37" fmla="*/ 1 h 986"/>
                    <a:gd name="T38" fmla="*/ 1 w 756"/>
                    <a:gd name="T39" fmla="*/ 1 h 986"/>
                    <a:gd name="T40" fmla="*/ 1 w 756"/>
                    <a:gd name="T41" fmla="*/ 1 h 986"/>
                    <a:gd name="T42" fmla="*/ 1 w 756"/>
                    <a:gd name="T43" fmla="*/ 1 h 986"/>
                    <a:gd name="T44" fmla="*/ 1 w 756"/>
                    <a:gd name="T45" fmla="*/ 1 h 986"/>
                    <a:gd name="T46" fmla="*/ 1 w 756"/>
                    <a:gd name="T47" fmla="*/ 0 h 986"/>
                    <a:gd name="T48" fmla="*/ 1 w 756"/>
                    <a:gd name="T49" fmla="*/ 0 h 986"/>
                    <a:gd name="T50" fmla="*/ 1 w 756"/>
                    <a:gd name="T51" fmla="*/ 1 h 986"/>
                    <a:gd name="T52" fmla="*/ 0 w 756"/>
                    <a:gd name="T53" fmla="*/ 1 h 986"/>
                    <a:gd name="T54" fmla="*/ 0 w 756"/>
                    <a:gd name="T55" fmla="*/ 1 h 986"/>
                    <a:gd name="T56" fmla="*/ 1 w 756"/>
                    <a:gd name="T57" fmla="*/ 1 h 986"/>
                    <a:gd name="T58" fmla="*/ 1 w 756"/>
                    <a:gd name="T59" fmla="*/ 1 h 986"/>
                    <a:gd name="T60" fmla="*/ 1 w 756"/>
                    <a:gd name="T61" fmla="*/ 1 h 986"/>
                    <a:gd name="T62" fmla="*/ 1 w 756"/>
                    <a:gd name="T63" fmla="*/ 1 h 986"/>
                    <a:gd name="T64" fmla="*/ 1 w 756"/>
                    <a:gd name="T65" fmla="*/ 1 h 986"/>
                    <a:gd name="T66" fmla="*/ 1 w 756"/>
                    <a:gd name="T67" fmla="*/ 1 h 986"/>
                    <a:gd name="T68" fmla="*/ 1 w 756"/>
                    <a:gd name="T69" fmla="*/ 1 h 986"/>
                    <a:gd name="T70" fmla="*/ 1 w 756"/>
                    <a:gd name="T71" fmla="*/ 1 h 986"/>
                    <a:gd name="T72" fmla="*/ 1 w 756"/>
                    <a:gd name="T73" fmla="*/ 1 h 986"/>
                    <a:gd name="T74" fmla="*/ 1 w 756"/>
                    <a:gd name="T75" fmla="*/ 1 h 986"/>
                    <a:gd name="T76" fmla="*/ 1 w 756"/>
                    <a:gd name="T77" fmla="*/ 1 h 986"/>
                    <a:gd name="T78" fmla="*/ 1 w 756"/>
                    <a:gd name="T79" fmla="*/ 1 h 986"/>
                    <a:gd name="T80" fmla="*/ 1 w 756"/>
                    <a:gd name="T81" fmla="*/ 1 h 98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756"/>
                    <a:gd name="T124" fmla="*/ 0 h 986"/>
                    <a:gd name="T125" fmla="*/ 756 w 756"/>
                    <a:gd name="T126" fmla="*/ 986 h 98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756" h="986">
                      <a:moveTo>
                        <a:pt x="741" y="808"/>
                      </a:moveTo>
                      <a:lnTo>
                        <a:pt x="741" y="808"/>
                      </a:lnTo>
                      <a:lnTo>
                        <a:pt x="417" y="950"/>
                      </a:lnTo>
                      <a:lnTo>
                        <a:pt x="417" y="23"/>
                      </a:lnTo>
                      <a:lnTo>
                        <a:pt x="741" y="72"/>
                      </a:lnTo>
                      <a:lnTo>
                        <a:pt x="741" y="808"/>
                      </a:lnTo>
                      <a:close/>
                      <a:moveTo>
                        <a:pt x="381" y="965"/>
                      </a:moveTo>
                      <a:lnTo>
                        <a:pt x="381" y="965"/>
                      </a:lnTo>
                      <a:lnTo>
                        <a:pt x="372" y="969"/>
                      </a:lnTo>
                      <a:lnTo>
                        <a:pt x="372" y="15"/>
                      </a:lnTo>
                      <a:lnTo>
                        <a:pt x="381" y="17"/>
                      </a:lnTo>
                      <a:lnTo>
                        <a:pt x="402" y="19"/>
                      </a:lnTo>
                      <a:lnTo>
                        <a:pt x="402" y="956"/>
                      </a:lnTo>
                      <a:lnTo>
                        <a:pt x="381" y="965"/>
                      </a:lnTo>
                      <a:close/>
                      <a:moveTo>
                        <a:pt x="358" y="971"/>
                      </a:moveTo>
                      <a:lnTo>
                        <a:pt x="358" y="971"/>
                      </a:lnTo>
                      <a:lnTo>
                        <a:pt x="277" y="965"/>
                      </a:lnTo>
                      <a:lnTo>
                        <a:pt x="210" y="961"/>
                      </a:lnTo>
                      <a:lnTo>
                        <a:pt x="155" y="954"/>
                      </a:lnTo>
                      <a:lnTo>
                        <a:pt x="112" y="948"/>
                      </a:lnTo>
                      <a:lnTo>
                        <a:pt x="76" y="942"/>
                      </a:lnTo>
                      <a:lnTo>
                        <a:pt x="49" y="935"/>
                      </a:lnTo>
                      <a:lnTo>
                        <a:pt x="19" y="927"/>
                      </a:lnTo>
                      <a:lnTo>
                        <a:pt x="17" y="925"/>
                      </a:lnTo>
                      <a:lnTo>
                        <a:pt x="15" y="923"/>
                      </a:lnTo>
                      <a:lnTo>
                        <a:pt x="15" y="920"/>
                      </a:lnTo>
                      <a:lnTo>
                        <a:pt x="15" y="36"/>
                      </a:lnTo>
                      <a:lnTo>
                        <a:pt x="356" y="15"/>
                      </a:lnTo>
                      <a:lnTo>
                        <a:pt x="364" y="15"/>
                      </a:lnTo>
                      <a:lnTo>
                        <a:pt x="364" y="969"/>
                      </a:lnTo>
                      <a:lnTo>
                        <a:pt x="358" y="971"/>
                      </a:lnTo>
                      <a:close/>
                      <a:moveTo>
                        <a:pt x="749" y="57"/>
                      </a:moveTo>
                      <a:lnTo>
                        <a:pt x="383" y="2"/>
                      </a:lnTo>
                      <a:lnTo>
                        <a:pt x="364" y="0"/>
                      </a:lnTo>
                      <a:lnTo>
                        <a:pt x="356" y="0"/>
                      </a:lnTo>
                      <a:lnTo>
                        <a:pt x="6" y="21"/>
                      </a:lnTo>
                      <a:lnTo>
                        <a:pt x="2" y="25"/>
                      </a:lnTo>
                      <a:lnTo>
                        <a:pt x="0" y="28"/>
                      </a:lnTo>
                      <a:lnTo>
                        <a:pt x="0" y="920"/>
                      </a:lnTo>
                      <a:lnTo>
                        <a:pt x="0" y="925"/>
                      </a:lnTo>
                      <a:lnTo>
                        <a:pt x="2" y="931"/>
                      </a:lnTo>
                      <a:lnTo>
                        <a:pt x="6" y="937"/>
                      </a:lnTo>
                      <a:lnTo>
                        <a:pt x="11" y="941"/>
                      </a:lnTo>
                      <a:lnTo>
                        <a:pt x="13" y="941"/>
                      </a:lnTo>
                      <a:lnTo>
                        <a:pt x="47" y="950"/>
                      </a:lnTo>
                      <a:lnTo>
                        <a:pt x="74" y="958"/>
                      </a:lnTo>
                      <a:lnTo>
                        <a:pt x="108" y="963"/>
                      </a:lnTo>
                      <a:lnTo>
                        <a:pt x="153" y="969"/>
                      </a:lnTo>
                      <a:lnTo>
                        <a:pt x="208" y="977"/>
                      </a:lnTo>
                      <a:lnTo>
                        <a:pt x="277" y="980"/>
                      </a:lnTo>
                      <a:lnTo>
                        <a:pt x="356" y="986"/>
                      </a:lnTo>
                      <a:lnTo>
                        <a:pt x="366" y="984"/>
                      </a:lnTo>
                      <a:lnTo>
                        <a:pt x="375" y="984"/>
                      </a:lnTo>
                      <a:lnTo>
                        <a:pt x="387" y="980"/>
                      </a:lnTo>
                      <a:lnTo>
                        <a:pt x="751" y="821"/>
                      </a:lnTo>
                      <a:lnTo>
                        <a:pt x="754" y="817"/>
                      </a:lnTo>
                      <a:lnTo>
                        <a:pt x="756" y="813"/>
                      </a:lnTo>
                      <a:lnTo>
                        <a:pt x="756" y="64"/>
                      </a:lnTo>
                      <a:lnTo>
                        <a:pt x="754" y="61"/>
                      </a:lnTo>
                      <a:lnTo>
                        <a:pt x="749" y="57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135"/>
                <p:cNvSpPr>
                  <a:spLocks/>
                </p:cNvSpPr>
                <p:nvPr/>
              </p:nvSpPr>
              <p:spPr bwMode="auto">
                <a:xfrm>
                  <a:off x="3280" y="2814"/>
                  <a:ext cx="65" cy="237"/>
                </a:xfrm>
                <a:custGeom>
                  <a:avLst/>
                  <a:gdLst>
                    <a:gd name="T0" fmla="*/ 0 w 131"/>
                    <a:gd name="T1" fmla="*/ 1 h 474"/>
                    <a:gd name="T2" fmla="*/ 0 w 131"/>
                    <a:gd name="T3" fmla="*/ 1 h 474"/>
                    <a:gd name="T4" fmla="*/ 0 w 131"/>
                    <a:gd name="T5" fmla="*/ 1 h 474"/>
                    <a:gd name="T6" fmla="*/ 0 w 131"/>
                    <a:gd name="T7" fmla="*/ 1 h 474"/>
                    <a:gd name="T8" fmla="*/ 0 w 131"/>
                    <a:gd name="T9" fmla="*/ 1 h 474"/>
                    <a:gd name="T10" fmla="*/ 0 w 131"/>
                    <a:gd name="T11" fmla="*/ 1 h 474"/>
                    <a:gd name="T12" fmla="*/ 0 w 131"/>
                    <a:gd name="T13" fmla="*/ 1 h 474"/>
                    <a:gd name="T14" fmla="*/ 0 w 131"/>
                    <a:gd name="T15" fmla="*/ 1 h 474"/>
                    <a:gd name="T16" fmla="*/ 0 w 131"/>
                    <a:gd name="T17" fmla="*/ 1 h 474"/>
                    <a:gd name="T18" fmla="*/ 0 w 131"/>
                    <a:gd name="T19" fmla="*/ 1 h 474"/>
                    <a:gd name="T20" fmla="*/ 0 w 131"/>
                    <a:gd name="T21" fmla="*/ 1 h 474"/>
                    <a:gd name="T22" fmla="*/ 0 w 131"/>
                    <a:gd name="T23" fmla="*/ 0 h 474"/>
                    <a:gd name="T24" fmla="*/ 0 w 131"/>
                    <a:gd name="T25" fmla="*/ 1 h 474"/>
                    <a:gd name="T26" fmla="*/ 0 w 131"/>
                    <a:gd name="T27" fmla="*/ 1 h 474"/>
                    <a:gd name="T28" fmla="*/ 0 w 131"/>
                    <a:gd name="T29" fmla="*/ 1 h 474"/>
                    <a:gd name="T30" fmla="*/ 0 w 131"/>
                    <a:gd name="T31" fmla="*/ 1 h 474"/>
                    <a:gd name="T32" fmla="*/ 0 w 131"/>
                    <a:gd name="T33" fmla="*/ 1 h 474"/>
                    <a:gd name="T34" fmla="*/ 0 w 131"/>
                    <a:gd name="T35" fmla="*/ 1 h 474"/>
                    <a:gd name="T36" fmla="*/ 0 w 131"/>
                    <a:gd name="T37" fmla="*/ 1 h 474"/>
                    <a:gd name="T38" fmla="*/ 0 w 131"/>
                    <a:gd name="T39" fmla="*/ 1 h 474"/>
                    <a:gd name="T40" fmla="*/ 0 w 131"/>
                    <a:gd name="T41" fmla="*/ 1 h 474"/>
                    <a:gd name="T42" fmla="*/ 0 w 131"/>
                    <a:gd name="T43" fmla="*/ 1 h 474"/>
                    <a:gd name="T44" fmla="*/ 0 w 131"/>
                    <a:gd name="T45" fmla="*/ 1 h 474"/>
                    <a:gd name="T46" fmla="*/ 0 w 131"/>
                    <a:gd name="T47" fmla="*/ 1 h 474"/>
                    <a:gd name="T48" fmla="*/ 0 w 131"/>
                    <a:gd name="T49" fmla="*/ 1 h 474"/>
                    <a:gd name="T50" fmla="*/ 0 w 131"/>
                    <a:gd name="T51" fmla="*/ 1 h 474"/>
                    <a:gd name="T52" fmla="*/ 0 w 131"/>
                    <a:gd name="T53" fmla="*/ 1 h 474"/>
                    <a:gd name="T54" fmla="*/ 0 w 131"/>
                    <a:gd name="T55" fmla="*/ 1 h 47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31"/>
                    <a:gd name="T85" fmla="*/ 0 h 474"/>
                    <a:gd name="T86" fmla="*/ 131 w 131"/>
                    <a:gd name="T87" fmla="*/ 474 h 47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31" h="474">
                      <a:moveTo>
                        <a:pt x="80" y="150"/>
                      </a:moveTo>
                      <a:lnTo>
                        <a:pt x="80" y="150"/>
                      </a:lnTo>
                      <a:lnTo>
                        <a:pt x="81" y="137"/>
                      </a:lnTo>
                      <a:lnTo>
                        <a:pt x="83" y="125"/>
                      </a:lnTo>
                      <a:lnTo>
                        <a:pt x="89" y="116"/>
                      </a:lnTo>
                      <a:lnTo>
                        <a:pt x="95" y="106"/>
                      </a:lnTo>
                      <a:lnTo>
                        <a:pt x="102" y="99"/>
                      </a:lnTo>
                      <a:lnTo>
                        <a:pt x="112" y="93"/>
                      </a:lnTo>
                      <a:lnTo>
                        <a:pt x="121" y="87"/>
                      </a:lnTo>
                      <a:lnTo>
                        <a:pt x="131" y="86"/>
                      </a:lnTo>
                      <a:lnTo>
                        <a:pt x="131" y="6"/>
                      </a:lnTo>
                      <a:lnTo>
                        <a:pt x="0" y="0"/>
                      </a:lnTo>
                      <a:lnTo>
                        <a:pt x="0" y="450"/>
                      </a:lnTo>
                      <a:lnTo>
                        <a:pt x="36" y="457"/>
                      </a:lnTo>
                      <a:lnTo>
                        <a:pt x="78" y="467"/>
                      </a:lnTo>
                      <a:lnTo>
                        <a:pt x="131" y="474"/>
                      </a:lnTo>
                      <a:lnTo>
                        <a:pt x="131" y="214"/>
                      </a:lnTo>
                      <a:lnTo>
                        <a:pt x="121" y="211"/>
                      </a:lnTo>
                      <a:lnTo>
                        <a:pt x="112" y="207"/>
                      </a:lnTo>
                      <a:lnTo>
                        <a:pt x="102" y="199"/>
                      </a:lnTo>
                      <a:lnTo>
                        <a:pt x="95" y="192"/>
                      </a:lnTo>
                      <a:lnTo>
                        <a:pt x="89" y="182"/>
                      </a:lnTo>
                      <a:lnTo>
                        <a:pt x="83" y="173"/>
                      </a:lnTo>
                      <a:lnTo>
                        <a:pt x="81" y="161"/>
                      </a:lnTo>
                      <a:lnTo>
                        <a:pt x="80" y="150"/>
                      </a:lnTo>
                      <a:close/>
                    </a:path>
                  </a:pathLst>
                </a:custGeom>
                <a:solidFill>
                  <a:srgbClr val="9E9E9E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136"/>
                <p:cNvSpPr>
                  <a:spLocks/>
                </p:cNvSpPr>
                <p:nvPr/>
              </p:nvSpPr>
              <p:spPr bwMode="auto">
                <a:xfrm>
                  <a:off x="3355" y="2816"/>
                  <a:ext cx="76" cy="241"/>
                </a:xfrm>
                <a:custGeom>
                  <a:avLst/>
                  <a:gdLst>
                    <a:gd name="T0" fmla="*/ 1 w 151"/>
                    <a:gd name="T1" fmla="*/ 1 h 482"/>
                    <a:gd name="T2" fmla="*/ 0 w 151"/>
                    <a:gd name="T3" fmla="*/ 0 h 482"/>
                    <a:gd name="T4" fmla="*/ 0 w 151"/>
                    <a:gd name="T5" fmla="*/ 1 h 482"/>
                    <a:gd name="T6" fmla="*/ 0 w 151"/>
                    <a:gd name="T7" fmla="*/ 1 h 482"/>
                    <a:gd name="T8" fmla="*/ 1 w 151"/>
                    <a:gd name="T9" fmla="*/ 1 h 482"/>
                    <a:gd name="T10" fmla="*/ 1 w 151"/>
                    <a:gd name="T11" fmla="*/ 1 h 482"/>
                    <a:gd name="T12" fmla="*/ 1 w 151"/>
                    <a:gd name="T13" fmla="*/ 1 h 482"/>
                    <a:gd name="T14" fmla="*/ 1 w 151"/>
                    <a:gd name="T15" fmla="*/ 1 h 482"/>
                    <a:gd name="T16" fmla="*/ 1 w 151"/>
                    <a:gd name="T17" fmla="*/ 1 h 482"/>
                    <a:gd name="T18" fmla="*/ 1 w 151"/>
                    <a:gd name="T19" fmla="*/ 1 h 482"/>
                    <a:gd name="T20" fmla="*/ 1 w 151"/>
                    <a:gd name="T21" fmla="*/ 1 h 482"/>
                    <a:gd name="T22" fmla="*/ 1 w 151"/>
                    <a:gd name="T23" fmla="*/ 1 h 482"/>
                    <a:gd name="T24" fmla="*/ 1 w 151"/>
                    <a:gd name="T25" fmla="*/ 1 h 482"/>
                    <a:gd name="T26" fmla="*/ 1 w 151"/>
                    <a:gd name="T27" fmla="*/ 1 h 482"/>
                    <a:gd name="T28" fmla="*/ 1 w 151"/>
                    <a:gd name="T29" fmla="*/ 1 h 482"/>
                    <a:gd name="T30" fmla="*/ 1 w 151"/>
                    <a:gd name="T31" fmla="*/ 1 h 482"/>
                    <a:gd name="T32" fmla="*/ 1 w 151"/>
                    <a:gd name="T33" fmla="*/ 1 h 482"/>
                    <a:gd name="T34" fmla="*/ 1 w 151"/>
                    <a:gd name="T35" fmla="*/ 1 h 482"/>
                    <a:gd name="T36" fmla="*/ 1 w 151"/>
                    <a:gd name="T37" fmla="*/ 1 h 482"/>
                    <a:gd name="T38" fmla="*/ 1 w 151"/>
                    <a:gd name="T39" fmla="*/ 1 h 482"/>
                    <a:gd name="T40" fmla="*/ 0 w 151"/>
                    <a:gd name="T41" fmla="*/ 1 h 482"/>
                    <a:gd name="T42" fmla="*/ 0 w 151"/>
                    <a:gd name="T43" fmla="*/ 1 h 482"/>
                    <a:gd name="T44" fmla="*/ 0 w 151"/>
                    <a:gd name="T45" fmla="*/ 1 h 482"/>
                    <a:gd name="T46" fmla="*/ 1 w 151"/>
                    <a:gd name="T47" fmla="*/ 1 h 482"/>
                    <a:gd name="T48" fmla="*/ 1 w 151"/>
                    <a:gd name="T49" fmla="*/ 1 h 482"/>
                    <a:gd name="T50" fmla="*/ 1 w 151"/>
                    <a:gd name="T51" fmla="*/ 1 h 482"/>
                    <a:gd name="T52" fmla="*/ 1 w 151"/>
                    <a:gd name="T53" fmla="*/ 1 h 48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1"/>
                    <a:gd name="T82" fmla="*/ 0 h 482"/>
                    <a:gd name="T83" fmla="*/ 151 w 151"/>
                    <a:gd name="T84" fmla="*/ 482 h 48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1" h="482">
                      <a:moveTo>
                        <a:pt x="151" y="6"/>
                      </a:moveTo>
                      <a:lnTo>
                        <a:pt x="0" y="0"/>
                      </a:lnTo>
                      <a:lnTo>
                        <a:pt x="0" y="80"/>
                      </a:lnTo>
                      <a:lnTo>
                        <a:pt x="11" y="81"/>
                      </a:lnTo>
                      <a:lnTo>
                        <a:pt x="21" y="87"/>
                      </a:lnTo>
                      <a:lnTo>
                        <a:pt x="28" y="93"/>
                      </a:lnTo>
                      <a:lnTo>
                        <a:pt x="36" y="100"/>
                      </a:lnTo>
                      <a:lnTo>
                        <a:pt x="43" y="110"/>
                      </a:lnTo>
                      <a:lnTo>
                        <a:pt x="47" y="119"/>
                      </a:lnTo>
                      <a:lnTo>
                        <a:pt x="51" y="131"/>
                      </a:lnTo>
                      <a:lnTo>
                        <a:pt x="51" y="144"/>
                      </a:lnTo>
                      <a:lnTo>
                        <a:pt x="51" y="155"/>
                      </a:lnTo>
                      <a:lnTo>
                        <a:pt x="47" y="167"/>
                      </a:lnTo>
                      <a:lnTo>
                        <a:pt x="43" y="176"/>
                      </a:lnTo>
                      <a:lnTo>
                        <a:pt x="36" y="186"/>
                      </a:lnTo>
                      <a:lnTo>
                        <a:pt x="28" y="193"/>
                      </a:lnTo>
                      <a:lnTo>
                        <a:pt x="21" y="201"/>
                      </a:lnTo>
                      <a:lnTo>
                        <a:pt x="11" y="205"/>
                      </a:lnTo>
                      <a:lnTo>
                        <a:pt x="0" y="208"/>
                      </a:lnTo>
                      <a:lnTo>
                        <a:pt x="0" y="470"/>
                      </a:lnTo>
                      <a:lnTo>
                        <a:pt x="72" y="478"/>
                      </a:lnTo>
                      <a:lnTo>
                        <a:pt x="110" y="480"/>
                      </a:lnTo>
                      <a:lnTo>
                        <a:pt x="151" y="482"/>
                      </a:lnTo>
                      <a:lnTo>
                        <a:pt x="151" y="6"/>
                      </a:lnTo>
                      <a:close/>
                    </a:path>
                  </a:pathLst>
                </a:custGeom>
                <a:solidFill>
                  <a:srgbClr val="9E9E9E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137"/>
                <p:cNvSpPr>
                  <a:spLocks/>
                </p:cNvSpPr>
                <p:nvPr/>
              </p:nvSpPr>
              <p:spPr bwMode="auto">
                <a:xfrm>
                  <a:off x="3329" y="2866"/>
                  <a:ext cx="42" cy="44"/>
                </a:xfrm>
                <a:custGeom>
                  <a:avLst/>
                  <a:gdLst>
                    <a:gd name="T0" fmla="*/ 1 w 83"/>
                    <a:gd name="T1" fmla="*/ 0 h 90"/>
                    <a:gd name="T2" fmla="*/ 1 w 83"/>
                    <a:gd name="T3" fmla="*/ 0 h 90"/>
                    <a:gd name="T4" fmla="*/ 1 w 83"/>
                    <a:gd name="T5" fmla="*/ 0 h 90"/>
                    <a:gd name="T6" fmla="*/ 1 w 83"/>
                    <a:gd name="T7" fmla="*/ 0 h 90"/>
                    <a:gd name="T8" fmla="*/ 1 w 83"/>
                    <a:gd name="T9" fmla="*/ 0 h 90"/>
                    <a:gd name="T10" fmla="*/ 1 w 83"/>
                    <a:gd name="T11" fmla="*/ 0 h 90"/>
                    <a:gd name="T12" fmla="*/ 1 w 83"/>
                    <a:gd name="T13" fmla="*/ 0 h 90"/>
                    <a:gd name="T14" fmla="*/ 1 w 83"/>
                    <a:gd name="T15" fmla="*/ 0 h 90"/>
                    <a:gd name="T16" fmla="*/ 1 w 83"/>
                    <a:gd name="T17" fmla="*/ 0 h 90"/>
                    <a:gd name="T18" fmla="*/ 1 w 83"/>
                    <a:gd name="T19" fmla="*/ 0 h 90"/>
                    <a:gd name="T20" fmla="*/ 1 w 83"/>
                    <a:gd name="T21" fmla="*/ 0 h 90"/>
                    <a:gd name="T22" fmla="*/ 1 w 83"/>
                    <a:gd name="T23" fmla="*/ 0 h 90"/>
                    <a:gd name="T24" fmla="*/ 1 w 83"/>
                    <a:gd name="T25" fmla="*/ 0 h 90"/>
                    <a:gd name="T26" fmla="*/ 1 w 83"/>
                    <a:gd name="T27" fmla="*/ 0 h 90"/>
                    <a:gd name="T28" fmla="*/ 1 w 83"/>
                    <a:gd name="T29" fmla="*/ 0 h 90"/>
                    <a:gd name="T30" fmla="*/ 1 w 83"/>
                    <a:gd name="T31" fmla="*/ 0 h 90"/>
                    <a:gd name="T32" fmla="*/ 1 w 83"/>
                    <a:gd name="T33" fmla="*/ 0 h 90"/>
                    <a:gd name="T34" fmla="*/ 1 w 83"/>
                    <a:gd name="T35" fmla="*/ 0 h 90"/>
                    <a:gd name="T36" fmla="*/ 0 w 83"/>
                    <a:gd name="T37" fmla="*/ 0 h 90"/>
                    <a:gd name="T38" fmla="*/ 0 w 83"/>
                    <a:gd name="T39" fmla="*/ 0 h 90"/>
                    <a:gd name="T40" fmla="*/ 1 w 83"/>
                    <a:gd name="T41" fmla="*/ 0 h 90"/>
                    <a:gd name="T42" fmla="*/ 1 w 83"/>
                    <a:gd name="T43" fmla="*/ 0 h 90"/>
                    <a:gd name="T44" fmla="*/ 1 w 83"/>
                    <a:gd name="T45" fmla="*/ 0 h 90"/>
                    <a:gd name="T46" fmla="*/ 1 w 83"/>
                    <a:gd name="T47" fmla="*/ 0 h 90"/>
                    <a:gd name="T48" fmla="*/ 1 w 83"/>
                    <a:gd name="T49" fmla="*/ 0 h 90"/>
                    <a:gd name="T50" fmla="*/ 1 w 83"/>
                    <a:gd name="T51" fmla="*/ 0 h 90"/>
                    <a:gd name="T52" fmla="*/ 1 w 83"/>
                    <a:gd name="T53" fmla="*/ 0 h 90"/>
                    <a:gd name="T54" fmla="*/ 1 w 83"/>
                    <a:gd name="T55" fmla="*/ 0 h 90"/>
                    <a:gd name="T56" fmla="*/ 1 w 83"/>
                    <a:gd name="T57" fmla="*/ 0 h 90"/>
                    <a:gd name="T58" fmla="*/ 1 w 83"/>
                    <a:gd name="T59" fmla="*/ 0 h 90"/>
                    <a:gd name="T60" fmla="*/ 1 w 83"/>
                    <a:gd name="T61" fmla="*/ 0 h 90"/>
                    <a:gd name="T62" fmla="*/ 1 w 83"/>
                    <a:gd name="T63" fmla="*/ 0 h 90"/>
                    <a:gd name="T64" fmla="*/ 1 w 83"/>
                    <a:gd name="T65" fmla="*/ 0 h 90"/>
                    <a:gd name="T66" fmla="*/ 1 w 83"/>
                    <a:gd name="T67" fmla="*/ 0 h 90"/>
                    <a:gd name="T68" fmla="*/ 1 w 83"/>
                    <a:gd name="T69" fmla="*/ 0 h 90"/>
                    <a:gd name="T70" fmla="*/ 1 w 83"/>
                    <a:gd name="T71" fmla="*/ 0 h 90"/>
                    <a:gd name="T72" fmla="*/ 1 w 83"/>
                    <a:gd name="T73" fmla="*/ 0 h 90"/>
                    <a:gd name="T74" fmla="*/ 1 w 83"/>
                    <a:gd name="T75" fmla="*/ 0 h 9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83"/>
                    <a:gd name="T115" fmla="*/ 0 h 90"/>
                    <a:gd name="T116" fmla="*/ 83 w 83"/>
                    <a:gd name="T117" fmla="*/ 90 h 9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83" h="90">
                      <a:moveTo>
                        <a:pt x="83" y="46"/>
                      </a:moveTo>
                      <a:lnTo>
                        <a:pt x="83" y="46"/>
                      </a:lnTo>
                      <a:lnTo>
                        <a:pt x="83" y="37"/>
                      </a:lnTo>
                      <a:lnTo>
                        <a:pt x="79" y="29"/>
                      </a:lnTo>
                      <a:lnTo>
                        <a:pt x="75" y="21"/>
                      </a:lnTo>
                      <a:lnTo>
                        <a:pt x="72" y="14"/>
                      </a:lnTo>
                      <a:lnTo>
                        <a:pt x="64" y="8"/>
                      </a:lnTo>
                      <a:lnTo>
                        <a:pt x="58" y="4"/>
                      </a:lnTo>
                      <a:lnTo>
                        <a:pt x="51" y="2"/>
                      </a:lnTo>
                      <a:lnTo>
                        <a:pt x="41" y="0"/>
                      </a:lnTo>
                      <a:lnTo>
                        <a:pt x="34" y="2"/>
                      </a:lnTo>
                      <a:lnTo>
                        <a:pt x="26" y="4"/>
                      </a:lnTo>
                      <a:lnTo>
                        <a:pt x="18" y="8"/>
                      </a:lnTo>
                      <a:lnTo>
                        <a:pt x="13" y="14"/>
                      </a:lnTo>
                      <a:lnTo>
                        <a:pt x="7" y="21"/>
                      </a:lnTo>
                      <a:lnTo>
                        <a:pt x="3" y="29"/>
                      </a:lnTo>
                      <a:lnTo>
                        <a:pt x="1" y="37"/>
                      </a:lnTo>
                      <a:lnTo>
                        <a:pt x="0" y="46"/>
                      </a:lnTo>
                      <a:lnTo>
                        <a:pt x="1" y="54"/>
                      </a:lnTo>
                      <a:lnTo>
                        <a:pt x="3" y="63"/>
                      </a:lnTo>
                      <a:lnTo>
                        <a:pt x="7" y="71"/>
                      </a:lnTo>
                      <a:lnTo>
                        <a:pt x="13" y="76"/>
                      </a:lnTo>
                      <a:lnTo>
                        <a:pt x="18" y="82"/>
                      </a:lnTo>
                      <a:lnTo>
                        <a:pt x="26" y="86"/>
                      </a:lnTo>
                      <a:lnTo>
                        <a:pt x="34" y="90"/>
                      </a:lnTo>
                      <a:lnTo>
                        <a:pt x="41" y="90"/>
                      </a:lnTo>
                      <a:lnTo>
                        <a:pt x="51" y="90"/>
                      </a:lnTo>
                      <a:lnTo>
                        <a:pt x="58" y="86"/>
                      </a:lnTo>
                      <a:lnTo>
                        <a:pt x="64" y="82"/>
                      </a:lnTo>
                      <a:lnTo>
                        <a:pt x="72" y="76"/>
                      </a:lnTo>
                      <a:lnTo>
                        <a:pt x="75" y="71"/>
                      </a:lnTo>
                      <a:lnTo>
                        <a:pt x="79" y="63"/>
                      </a:lnTo>
                      <a:lnTo>
                        <a:pt x="83" y="54"/>
                      </a:lnTo>
                      <a:lnTo>
                        <a:pt x="83" y="46"/>
                      </a:lnTo>
                      <a:close/>
                    </a:path>
                  </a:pathLst>
                </a:custGeom>
                <a:solidFill>
                  <a:srgbClr val="E5E5E5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Freeform 138"/>
                <p:cNvSpPr>
                  <a:spLocks/>
                </p:cNvSpPr>
                <p:nvPr/>
              </p:nvSpPr>
              <p:spPr bwMode="auto">
                <a:xfrm>
                  <a:off x="3330" y="2871"/>
                  <a:ext cx="33" cy="36"/>
                </a:xfrm>
                <a:custGeom>
                  <a:avLst/>
                  <a:gdLst>
                    <a:gd name="T0" fmla="*/ 0 w 67"/>
                    <a:gd name="T1" fmla="*/ 1 h 70"/>
                    <a:gd name="T2" fmla="*/ 0 w 67"/>
                    <a:gd name="T3" fmla="*/ 1 h 70"/>
                    <a:gd name="T4" fmla="*/ 0 w 67"/>
                    <a:gd name="T5" fmla="*/ 1 h 70"/>
                    <a:gd name="T6" fmla="*/ 0 w 67"/>
                    <a:gd name="T7" fmla="*/ 1 h 70"/>
                    <a:gd name="T8" fmla="*/ 0 w 67"/>
                    <a:gd name="T9" fmla="*/ 1 h 70"/>
                    <a:gd name="T10" fmla="*/ 0 w 67"/>
                    <a:gd name="T11" fmla="*/ 1 h 70"/>
                    <a:gd name="T12" fmla="*/ 0 w 67"/>
                    <a:gd name="T13" fmla="*/ 1 h 70"/>
                    <a:gd name="T14" fmla="*/ 0 w 67"/>
                    <a:gd name="T15" fmla="*/ 1 h 70"/>
                    <a:gd name="T16" fmla="*/ 0 w 67"/>
                    <a:gd name="T17" fmla="*/ 1 h 70"/>
                    <a:gd name="T18" fmla="*/ 0 w 67"/>
                    <a:gd name="T19" fmla="*/ 1 h 70"/>
                    <a:gd name="T20" fmla="*/ 0 w 67"/>
                    <a:gd name="T21" fmla="*/ 1 h 70"/>
                    <a:gd name="T22" fmla="*/ 0 w 67"/>
                    <a:gd name="T23" fmla="*/ 1 h 70"/>
                    <a:gd name="T24" fmla="*/ 0 w 67"/>
                    <a:gd name="T25" fmla="*/ 1 h 70"/>
                    <a:gd name="T26" fmla="*/ 0 w 67"/>
                    <a:gd name="T27" fmla="*/ 1 h 70"/>
                    <a:gd name="T28" fmla="*/ 0 w 67"/>
                    <a:gd name="T29" fmla="*/ 1 h 70"/>
                    <a:gd name="T30" fmla="*/ 0 w 67"/>
                    <a:gd name="T31" fmla="*/ 0 h 70"/>
                    <a:gd name="T32" fmla="*/ 0 w 67"/>
                    <a:gd name="T33" fmla="*/ 0 h 70"/>
                    <a:gd name="T34" fmla="*/ 0 w 67"/>
                    <a:gd name="T35" fmla="*/ 0 h 70"/>
                    <a:gd name="T36" fmla="*/ 0 w 67"/>
                    <a:gd name="T37" fmla="*/ 1 h 70"/>
                    <a:gd name="T38" fmla="*/ 0 w 67"/>
                    <a:gd name="T39" fmla="*/ 1 h 70"/>
                    <a:gd name="T40" fmla="*/ 0 w 67"/>
                    <a:gd name="T41" fmla="*/ 1 h 70"/>
                    <a:gd name="T42" fmla="*/ 0 w 67"/>
                    <a:gd name="T43" fmla="*/ 1 h 70"/>
                    <a:gd name="T44" fmla="*/ 0 w 67"/>
                    <a:gd name="T45" fmla="*/ 1 h 70"/>
                    <a:gd name="T46" fmla="*/ 0 w 67"/>
                    <a:gd name="T47" fmla="*/ 1 h 70"/>
                    <a:gd name="T48" fmla="*/ 0 w 67"/>
                    <a:gd name="T49" fmla="*/ 1 h 70"/>
                    <a:gd name="T50" fmla="*/ 0 w 67"/>
                    <a:gd name="T51" fmla="*/ 1 h 70"/>
                    <a:gd name="T52" fmla="*/ 0 w 67"/>
                    <a:gd name="T53" fmla="*/ 1 h 70"/>
                    <a:gd name="T54" fmla="*/ 0 w 67"/>
                    <a:gd name="T55" fmla="*/ 1 h 70"/>
                    <a:gd name="T56" fmla="*/ 0 w 67"/>
                    <a:gd name="T57" fmla="*/ 1 h 70"/>
                    <a:gd name="T58" fmla="*/ 0 w 67"/>
                    <a:gd name="T59" fmla="*/ 1 h 70"/>
                    <a:gd name="T60" fmla="*/ 0 w 67"/>
                    <a:gd name="T61" fmla="*/ 1 h 70"/>
                    <a:gd name="T62" fmla="*/ 0 w 67"/>
                    <a:gd name="T63" fmla="*/ 1 h 70"/>
                    <a:gd name="T64" fmla="*/ 0 w 67"/>
                    <a:gd name="T65" fmla="*/ 1 h 70"/>
                    <a:gd name="T66" fmla="*/ 0 w 67"/>
                    <a:gd name="T67" fmla="*/ 1 h 70"/>
                    <a:gd name="T68" fmla="*/ 0 w 67"/>
                    <a:gd name="T69" fmla="*/ 1 h 70"/>
                    <a:gd name="T70" fmla="*/ 0 w 67"/>
                    <a:gd name="T71" fmla="*/ 1 h 70"/>
                    <a:gd name="T72" fmla="*/ 0 w 67"/>
                    <a:gd name="T73" fmla="*/ 1 h 70"/>
                    <a:gd name="T74" fmla="*/ 0 w 67"/>
                    <a:gd name="T75" fmla="*/ 1 h 70"/>
                    <a:gd name="T76" fmla="*/ 0 w 67"/>
                    <a:gd name="T77" fmla="*/ 1 h 70"/>
                    <a:gd name="T78" fmla="*/ 0 w 67"/>
                    <a:gd name="T79" fmla="*/ 1 h 70"/>
                    <a:gd name="T80" fmla="*/ 0 w 67"/>
                    <a:gd name="T81" fmla="*/ 1 h 70"/>
                    <a:gd name="T82" fmla="*/ 0 w 67"/>
                    <a:gd name="T83" fmla="*/ 1 h 70"/>
                    <a:gd name="T84" fmla="*/ 0 w 67"/>
                    <a:gd name="T85" fmla="*/ 1 h 70"/>
                    <a:gd name="T86" fmla="*/ 0 w 67"/>
                    <a:gd name="T87" fmla="*/ 1 h 70"/>
                    <a:gd name="T88" fmla="*/ 0 w 67"/>
                    <a:gd name="T89" fmla="*/ 1 h 70"/>
                    <a:gd name="T90" fmla="*/ 0 w 67"/>
                    <a:gd name="T91" fmla="*/ 1 h 70"/>
                    <a:gd name="T92" fmla="*/ 0 w 67"/>
                    <a:gd name="T93" fmla="*/ 1 h 70"/>
                    <a:gd name="T94" fmla="*/ 0 w 67"/>
                    <a:gd name="T95" fmla="*/ 1 h 70"/>
                    <a:gd name="T96" fmla="*/ 0 w 67"/>
                    <a:gd name="T97" fmla="*/ 1 h 70"/>
                    <a:gd name="T98" fmla="*/ 0 w 67"/>
                    <a:gd name="T99" fmla="*/ 1 h 70"/>
                    <a:gd name="T100" fmla="*/ 0 w 67"/>
                    <a:gd name="T101" fmla="*/ 1 h 7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7"/>
                    <a:gd name="T154" fmla="*/ 0 h 70"/>
                    <a:gd name="T155" fmla="*/ 67 w 67"/>
                    <a:gd name="T156" fmla="*/ 70 h 7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7" h="70">
                      <a:moveTo>
                        <a:pt x="52" y="42"/>
                      </a:moveTo>
                      <a:lnTo>
                        <a:pt x="52" y="42"/>
                      </a:lnTo>
                      <a:lnTo>
                        <a:pt x="46" y="40"/>
                      </a:lnTo>
                      <a:lnTo>
                        <a:pt x="40" y="36"/>
                      </a:lnTo>
                      <a:lnTo>
                        <a:pt x="36" y="30"/>
                      </a:lnTo>
                      <a:lnTo>
                        <a:pt x="35" y="25"/>
                      </a:lnTo>
                      <a:lnTo>
                        <a:pt x="36" y="17"/>
                      </a:lnTo>
                      <a:lnTo>
                        <a:pt x="40" y="11"/>
                      </a:lnTo>
                      <a:lnTo>
                        <a:pt x="46" y="7"/>
                      </a:lnTo>
                      <a:lnTo>
                        <a:pt x="52" y="6"/>
                      </a:lnTo>
                      <a:lnTo>
                        <a:pt x="54" y="6"/>
                      </a:lnTo>
                      <a:lnTo>
                        <a:pt x="44" y="2"/>
                      </a:lnTo>
                      <a:lnTo>
                        <a:pt x="33" y="0"/>
                      </a:lnTo>
                      <a:lnTo>
                        <a:pt x="27" y="0"/>
                      </a:lnTo>
                      <a:lnTo>
                        <a:pt x="21" y="2"/>
                      </a:lnTo>
                      <a:lnTo>
                        <a:pt x="16" y="6"/>
                      </a:lnTo>
                      <a:lnTo>
                        <a:pt x="10" y="9"/>
                      </a:lnTo>
                      <a:lnTo>
                        <a:pt x="6" y="15"/>
                      </a:lnTo>
                      <a:lnTo>
                        <a:pt x="2" y="21"/>
                      </a:lnTo>
                      <a:lnTo>
                        <a:pt x="0" y="28"/>
                      </a:lnTo>
                      <a:lnTo>
                        <a:pt x="0" y="34"/>
                      </a:lnTo>
                      <a:lnTo>
                        <a:pt x="0" y="42"/>
                      </a:lnTo>
                      <a:lnTo>
                        <a:pt x="2" y="49"/>
                      </a:lnTo>
                      <a:lnTo>
                        <a:pt x="6" y="55"/>
                      </a:lnTo>
                      <a:lnTo>
                        <a:pt x="10" y="61"/>
                      </a:lnTo>
                      <a:lnTo>
                        <a:pt x="16" y="64"/>
                      </a:lnTo>
                      <a:lnTo>
                        <a:pt x="21" y="68"/>
                      </a:lnTo>
                      <a:lnTo>
                        <a:pt x="27" y="70"/>
                      </a:lnTo>
                      <a:lnTo>
                        <a:pt x="33" y="70"/>
                      </a:lnTo>
                      <a:lnTo>
                        <a:pt x="40" y="70"/>
                      </a:lnTo>
                      <a:lnTo>
                        <a:pt x="46" y="68"/>
                      </a:lnTo>
                      <a:lnTo>
                        <a:pt x="52" y="64"/>
                      </a:lnTo>
                      <a:lnTo>
                        <a:pt x="57" y="61"/>
                      </a:lnTo>
                      <a:lnTo>
                        <a:pt x="61" y="55"/>
                      </a:lnTo>
                      <a:lnTo>
                        <a:pt x="65" y="49"/>
                      </a:lnTo>
                      <a:lnTo>
                        <a:pt x="67" y="42"/>
                      </a:lnTo>
                      <a:lnTo>
                        <a:pt x="67" y="34"/>
                      </a:lnTo>
                      <a:lnTo>
                        <a:pt x="67" y="32"/>
                      </a:lnTo>
                      <a:lnTo>
                        <a:pt x="63" y="36"/>
                      </a:lnTo>
                      <a:lnTo>
                        <a:pt x="61" y="40"/>
                      </a:lnTo>
                      <a:lnTo>
                        <a:pt x="55" y="42"/>
                      </a:lnTo>
                      <a:lnTo>
                        <a:pt x="52" y="42"/>
                      </a:lnTo>
                      <a:close/>
                    </a:path>
                  </a:pathLst>
                </a:custGeom>
                <a:solidFill>
                  <a:srgbClr val="CCCCC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139"/>
                <p:cNvSpPr>
                  <a:spLocks/>
                </p:cNvSpPr>
                <p:nvPr/>
              </p:nvSpPr>
              <p:spPr bwMode="auto">
                <a:xfrm>
                  <a:off x="3288" y="2763"/>
                  <a:ext cx="4" cy="5"/>
                </a:xfrm>
                <a:custGeom>
                  <a:avLst/>
                  <a:gdLst>
                    <a:gd name="T0" fmla="*/ 0 w 10"/>
                    <a:gd name="T1" fmla="*/ 1 h 9"/>
                    <a:gd name="T2" fmla="*/ 0 w 10"/>
                    <a:gd name="T3" fmla="*/ 1 h 9"/>
                    <a:gd name="T4" fmla="*/ 0 w 10"/>
                    <a:gd name="T5" fmla="*/ 1 h 9"/>
                    <a:gd name="T6" fmla="*/ 0 w 10"/>
                    <a:gd name="T7" fmla="*/ 1 h 9"/>
                    <a:gd name="T8" fmla="*/ 0 w 10"/>
                    <a:gd name="T9" fmla="*/ 1 h 9"/>
                    <a:gd name="T10" fmla="*/ 0 w 10"/>
                    <a:gd name="T11" fmla="*/ 1 h 9"/>
                    <a:gd name="T12" fmla="*/ 0 w 10"/>
                    <a:gd name="T13" fmla="*/ 1 h 9"/>
                    <a:gd name="T14" fmla="*/ 0 w 10"/>
                    <a:gd name="T15" fmla="*/ 1 h 9"/>
                    <a:gd name="T16" fmla="*/ 0 w 10"/>
                    <a:gd name="T17" fmla="*/ 1 h 9"/>
                    <a:gd name="T18" fmla="*/ 0 w 10"/>
                    <a:gd name="T19" fmla="*/ 0 h 9"/>
                    <a:gd name="T20" fmla="*/ 0 w 10"/>
                    <a:gd name="T21" fmla="*/ 0 h 9"/>
                    <a:gd name="T22" fmla="*/ 0 w 10"/>
                    <a:gd name="T23" fmla="*/ 1 h 9"/>
                    <a:gd name="T24" fmla="*/ 0 w 10"/>
                    <a:gd name="T25" fmla="*/ 1 h 9"/>
                    <a:gd name="T26" fmla="*/ 0 w 10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0"/>
                    <a:gd name="T43" fmla="*/ 0 h 9"/>
                    <a:gd name="T44" fmla="*/ 10 w 10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0" h="9">
                      <a:moveTo>
                        <a:pt x="10" y="5"/>
                      </a:moveTo>
                      <a:lnTo>
                        <a:pt x="10" y="5"/>
                      </a:lnTo>
                      <a:lnTo>
                        <a:pt x="8" y="9"/>
                      </a:lnTo>
                      <a:lnTo>
                        <a:pt x="4" y="9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10" y="5"/>
                      </a:lnTo>
                      <a:close/>
                    </a:path>
                  </a:pathLst>
                </a:custGeom>
                <a:solidFill>
                  <a:srgbClr val="FB7655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140"/>
                <p:cNvSpPr>
                  <a:spLocks/>
                </p:cNvSpPr>
                <p:nvPr/>
              </p:nvSpPr>
              <p:spPr bwMode="auto">
                <a:xfrm>
                  <a:off x="3288" y="2763"/>
                  <a:ext cx="4" cy="5"/>
                </a:xfrm>
                <a:custGeom>
                  <a:avLst/>
                  <a:gdLst>
                    <a:gd name="T0" fmla="*/ 0 w 10"/>
                    <a:gd name="T1" fmla="*/ 1 h 9"/>
                    <a:gd name="T2" fmla="*/ 0 w 10"/>
                    <a:gd name="T3" fmla="*/ 1 h 9"/>
                    <a:gd name="T4" fmla="*/ 0 w 10"/>
                    <a:gd name="T5" fmla="*/ 1 h 9"/>
                    <a:gd name="T6" fmla="*/ 0 w 10"/>
                    <a:gd name="T7" fmla="*/ 1 h 9"/>
                    <a:gd name="T8" fmla="*/ 0 w 10"/>
                    <a:gd name="T9" fmla="*/ 1 h 9"/>
                    <a:gd name="T10" fmla="*/ 0 w 10"/>
                    <a:gd name="T11" fmla="*/ 1 h 9"/>
                    <a:gd name="T12" fmla="*/ 0 w 10"/>
                    <a:gd name="T13" fmla="*/ 1 h 9"/>
                    <a:gd name="T14" fmla="*/ 0 w 10"/>
                    <a:gd name="T15" fmla="*/ 1 h 9"/>
                    <a:gd name="T16" fmla="*/ 0 w 10"/>
                    <a:gd name="T17" fmla="*/ 1 h 9"/>
                    <a:gd name="T18" fmla="*/ 0 w 10"/>
                    <a:gd name="T19" fmla="*/ 0 h 9"/>
                    <a:gd name="T20" fmla="*/ 0 w 10"/>
                    <a:gd name="T21" fmla="*/ 0 h 9"/>
                    <a:gd name="T22" fmla="*/ 0 w 10"/>
                    <a:gd name="T23" fmla="*/ 1 h 9"/>
                    <a:gd name="T24" fmla="*/ 0 w 10"/>
                    <a:gd name="T25" fmla="*/ 1 h 9"/>
                    <a:gd name="T26" fmla="*/ 0 w 10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0"/>
                    <a:gd name="T43" fmla="*/ 0 h 9"/>
                    <a:gd name="T44" fmla="*/ 10 w 10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0" h="9">
                      <a:moveTo>
                        <a:pt x="10" y="5"/>
                      </a:moveTo>
                      <a:lnTo>
                        <a:pt x="10" y="5"/>
                      </a:lnTo>
                      <a:lnTo>
                        <a:pt x="8" y="9"/>
                      </a:lnTo>
                      <a:lnTo>
                        <a:pt x="4" y="9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10" y="5"/>
                      </a:lnTo>
                      <a:close/>
                    </a:path>
                  </a:pathLst>
                </a:custGeom>
                <a:solidFill>
                  <a:srgbClr val="FB7655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Freeform 141"/>
                <p:cNvSpPr>
                  <a:spLocks/>
                </p:cNvSpPr>
                <p:nvPr/>
              </p:nvSpPr>
              <p:spPr bwMode="auto">
                <a:xfrm>
                  <a:off x="3288" y="2733"/>
                  <a:ext cx="4" cy="5"/>
                </a:xfrm>
                <a:custGeom>
                  <a:avLst/>
                  <a:gdLst>
                    <a:gd name="T0" fmla="*/ 0 w 10"/>
                    <a:gd name="T1" fmla="*/ 1 h 9"/>
                    <a:gd name="T2" fmla="*/ 0 w 10"/>
                    <a:gd name="T3" fmla="*/ 1 h 9"/>
                    <a:gd name="T4" fmla="*/ 0 w 10"/>
                    <a:gd name="T5" fmla="*/ 1 h 9"/>
                    <a:gd name="T6" fmla="*/ 0 w 10"/>
                    <a:gd name="T7" fmla="*/ 1 h 9"/>
                    <a:gd name="T8" fmla="*/ 0 w 10"/>
                    <a:gd name="T9" fmla="*/ 1 h 9"/>
                    <a:gd name="T10" fmla="*/ 0 w 10"/>
                    <a:gd name="T11" fmla="*/ 1 h 9"/>
                    <a:gd name="T12" fmla="*/ 0 w 10"/>
                    <a:gd name="T13" fmla="*/ 1 h 9"/>
                    <a:gd name="T14" fmla="*/ 0 w 10"/>
                    <a:gd name="T15" fmla="*/ 1 h 9"/>
                    <a:gd name="T16" fmla="*/ 0 w 10"/>
                    <a:gd name="T17" fmla="*/ 1 h 9"/>
                    <a:gd name="T18" fmla="*/ 0 w 10"/>
                    <a:gd name="T19" fmla="*/ 0 h 9"/>
                    <a:gd name="T20" fmla="*/ 0 w 10"/>
                    <a:gd name="T21" fmla="*/ 0 h 9"/>
                    <a:gd name="T22" fmla="*/ 0 w 10"/>
                    <a:gd name="T23" fmla="*/ 1 h 9"/>
                    <a:gd name="T24" fmla="*/ 0 w 10"/>
                    <a:gd name="T25" fmla="*/ 1 h 9"/>
                    <a:gd name="T26" fmla="*/ 0 w 10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0"/>
                    <a:gd name="T43" fmla="*/ 0 h 9"/>
                    <a:gd name="T44" fmla="*/ 10 w 10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0" h="9">
                      <a:moveTo>
                        <a:pt x="10" y="6"/>
                      </a:moveTo>
                      <a:lnTo>
                        <a:pt x="10" y="6"/>
                      </a:lnTo>
                      <a:lnTo>
                        <a:pt x="8" y="8"/>
                      </a:lnTo>
                      <a:lnTo>
                        <a:pt x="4" y="9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10" y="6"/>
                      </a:lnTo>
                      <a:close/>
                    </a:path>
                  </a:pathLst>
                </a:custGeom>
                <a:solidFill>
                  <a:srgbClr val="7EAA5C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142"/>
                <p:cNvSpPr>
                  <a:spLocks noEditPoints="1"/>
                </p:cNvSpPr>
                <p:nvPr/>
              </p:nvSpPr>
              <p:spPr bwMode="auto">
                <a:xfrm>
                  <a:off x="3306" y="2724"/>
                  <a:ext cx="125" cy="78"/>
                </a:xfrm>
                <a:custGeom>
                  <a:avLst/>
                  <a:gdLst>
                    <a:gd name="T0" fmla="*/ 1 w 250"/>
                    <a:gd name="T1" fmla="*/ 1 h 155"/>
                    <a:gd name="T2" fmla="*/ 1 w 250"/>
                    <a:gd name="T3" fmla="*/ 1 h 155"/>
                    <a:gd name="T4" fmla="*/ 1 w 250"/>
                    <a:gd name="T5" fmla="*/ 1 h 155"/>
                    <a:gd name="T6" fmla="*/ 1 w 250"/>
                    <a:gd name="T7" fmla="*/ 1 h 155"/>
                    <a:gd name="T8" fmla="*/ 1 w 250"/>
                    <a:gd name="T9" fmla="*/ 1 h 155"/>
                    <a:gd name="T10" fmla="*/ 1 w 250"/>
                    <a:gd name="T11" fmla="*/ 1 h 155"/>
                    <a:gd name="T12" fmla="*/ 1 w 250"/>
                    <a:gd name="T13" fmla="*/ 1 h 155"/>
                    <a:gd name="T14" fmla="*/ 1 w 250"/>
                    <a:gd name="T15" fmla="*/ 1 h 155"/>
                    <a:gd name="T16" fmla="*/ 1 w 250"/>
                    <a:gd name="T17" fmla="*/ 1 h 155"/>
                    <a:gd name="T18" fmla="*/ 1 w 250"/>
                    <a:gd name="T19" fmla="*/ 1 h 155"/>
                    <a:gd name="T20" fmla="*/ 1 w 250"/>
                    <a:gd name="T21" fmla="*/ 1 h 155"/>
                    <a:gd name="T22" fmla="*/ 1 w 250"/>
                    <a:gd name="T23" fmla="*/ 1 h 155"/>
                    <a:gd name="T24" fmla="*/ 1 w 250"/>
                    <a:gd name="T25" fmla="*/ 1 h 155"/>
                    <a:gd name="T26" fmla="*/ 1 w 250"/>
                    <a:gd name="T27" fmla="*/ 1 h 155"/>
                    <a:gd name="T28" fmla="*/ 1 w 250"/>
                    <a:gd name="T29" fmla="*/ 1 h 155"/>
                    <a:gd name="T30" fmla="*/ 1 w 250"/>
                    <a:gd name="T31" fmla="*/ 1 h 155"/>
                    <a:gd name="T32" fmla="*/ 1 w 250"/>
                    <a:gd name="T33" fmla="*/ 1 h 155"/>
                    <a:gd name="T34" fmla="*/ 1 w 250"/>
                    <a:gd name="T35" fmla="*/ 1 h 155"/>
                    <a:gd name="T36" fmla="*/ 1 w 250"/>
                    <a:gd name="T37" fmla="*/ 1 h 155"/>
                    <a:gd name="T38" fmla="*/ 1 w 250"/>
                    <a:gd name="T39" fmla="*/ 1 h 155"/>
                    <a:gd name="T40" fmla="*/ 1 w 250"/>
                    <a:gd name="T41" fmla="*/ 1 h 155"/>
                    <a:gd name="T42" fmla="*/ 1 w 250"/>
                    <a:gd name="T43" fmla="*/ 1 h 155"/>
                    <a:gd name="T44" fmla="*/ 1 w 250"/>
                    <a:gd name="T45" fmla="*/ 1 h 155"/>
                    <a:gd name="T46" fmla="*/ 1 w 250"/>
                    <a:gd name="T47" fmla="*/ 1 h 155"/>
                    <a:gd name="T48" fmla="*/ 1 w 250"/>
                    <a:gd name="T49" fmla="*/ 1 h 155"/>
                    <a:gd name="T50" fmla="*/ 1 w 250"/>
                    <a:gd name="T51" fmla="*/ 1 h 155"/>
                    <a:gd name="T52" fmla="*/ 1 w 250"/>
                    <a:gd name="T53" fmla="*/ 0 h 155"/>
                    <a:gd name="T54" fmla="*/ 1 w 250"/>
                    <a:gd name="T55" fmla="*/ 0 h 155"/>
                    <a:gd name="T56" fmla="*/ 1 w 250"/>
                    <a:gd name="T57" fmla="*/ 0 h 155"/>
                    <a:gd name="T58" fmla="*/ 0 w 250"/>
                    <a:gd name="T59" fmla="*/ 0 h 155"/>
                    <a:gd name="T60" fmla="*/ 0 w 250"/>
                    <a:gd name="T61" fmla="*/ 1 h 155"/>
                    <a:gd name="T62" fmla="*/ 0 w 250"/>
                    <a:gd name="T63" fmla="*/ 1 h 155"/>
                    <a:gd name="T64" fmla="*/ 0 w 250"/>
                    <a:gd name="T65" fmla="*/ 1 h 155"/>
                    <a:gd name="T66" fmla="*/ 0 w 250"/>
                    <a:gd name="T67" fmla="*/ 1 h 155"/>
                    <a:gd name="T68" fmla="*/ 1 w 250"/>
                    <a:gd name="T69" fmla="*/ 1 h 155"/>
                    <a:gd name="T70" fmla="*/ 1 w 250"/>
                    <a:gd name="T71" fmla="*/ 1 h 155"/>
                    <a:gd name="T72" fmla="*/ 1 w 250"/>
                    <a:gd name="T73" fmla="*/ 1 h 155"/>
                    <a:gd name="T74" fmla="*/ 1 w 250"/>
                    <a:gd name="T75" fmla="*/ 1 h 155"/>
                    <a:gd name="T76" fmla="*/ 1 w 250"/>
                    <a:gd name="T77" fmla="*/ 1 h 155"/>
                    <a:gd name="T78" fmla="*/ 1 w 250"/>
                    <a:gd name="T79" fmla="*/ 1 h 155"/>
                    <a:gd name="T80" fmla="*/ 1 w 250"/>
                    <a:gd name="T81" fmla="*/ 1 h 155"/>
                    <a:gd name="T82" fmla="*/ 1 w 250"/>
                    <a:gd name="T83" fmla="*/ 1 h 155"/>
                    <a:gd name="T84" fmla="*/ 1 w 250"/>
                    <a:gd name="T85" fmla="*/ 0 h 155"/>
                    <a:gd name="T86" fmla="*/ 1 w 250"/>
                    <a:gd name="T87" fmla="*/ 0 h 155"/>
                    <a:gd name="T88" fmla="*/ 1 w 250"/>
                    <a:gd name="T89" fmla="*/ 0 h 15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50"/>
                    <a:gd name="T136" fmla="*/ 0 h 155"/>
                    <a:gd name="T137" fmla="*/ 250 w 250"/>
                    <a:gd name="T138" fmla="*/ 155 h 15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50" h="155">
                      <a:moveTo>
                        <a:pt x="10" y="140"/>
                      </a:moveTo>
                      <a:lnTo>
                        <a:pt x="48" y="76"/>
                      </a:lnTo>
                      <a:lnTo>
                        <a:pt x="243" y="78"/>
                      </a:lnTo>
                      <a:lnTo>
                        <a:pt x="243" y="148"/>
                      </a:lnTo>
                      <a:lnTo>
                        <a:pt x="10" y="140"/>
                      </a:lnTo>
                      <a:close/>
                      <a:moveTo>
                        <a:pt x="42" y="7"/>
                      </a:moveTo>
                      <a:lnTo>
                        <a:pt x="42" y="70"/>
                      </a:lnTo>
                      <a:lnTo>
                        <a:pt x="8" y="129"/>
                      </a:lnTo>
                      <a:lnTo>
                        <a:pt x="8" y="7"/>
                      </a:lnTo>
                      <a:lnTo>
                        <a:pt x="42" y="7"/>
                      </a:lnTo>
                      <a:close/>
                      <a:moveTo>
                        <a:pt x="243" y="70"/>
                      </a:moveTo>
                      <a:lnTo>
                        <a:pt x="243" y="70"/>
                      </a:lnTo>
                      <a:lnTo>
                        <a:pt x="49" y="68"/>
                      </a:lnTo>
                      <a:lnTo>
                        <a:pt x="49" y="7"/>
                      </a:lnTo>
                      <a:lnTo>
                        <a:pt x="243" y="7"/>
                      </a:lnTo>
                      <a:lnTo>
                        <a:pt x="243" y="70"/>
                      </a:lnTo>
                      <a:close/>
                      <a:moveTo>
                        <a:pt x="247" y="0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44"/>
                      </a:lnTo>
                      <a:lnTo>
                        <a:pt x="0" y="146"/>
                      </a:lnTo>
                      <a:lnTo>
                        <a:pt x="4" y="148"/>
                      </a:lnTo>
                      <a:lnTo>
                        <a:pt x="247" y="155"/>
                      </a:lnTo>
                      <a:lnTo>
                        <a:pt x="248" y="154"/>
                      </a:lnTo>
                      <a:lnTo>
                        <a:pt x="250" y="152"/>
                      </a:lnTo>
                      <a:lnTo>
                        <a:pt x="250" y="4"/>
                      </a:lnTo>
                      <a:lnTo>
                        <a:pt x="248" y="0"/>
                      </a:lnTo>
                      <a:lnTo>
                        <a:pt x="247" y="0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143"/>
                <p:cNvSpPr>
                  <a:spLocks/>
                </p:cNvSpPr>
                <p:nvPr/>
              </p:nvSpPr>
              <p:spPr bwMode="auto">
                <a:xfrm>
                  <a:off x="3293" y="2617"/>
                  <a:ext cx="123" cy="21"/>
                </a:xfrm>
                <a:custGeom>
                  <a:avLst/>
                  <a:gdLst>
                    <a:gd name="T0" fmla="*/ 1 w 245"/>
                    <a:gd name="T1" fmla="*/ 1 h 41"/>
                    <a:gd name="T2" fmla="*/ 0 w 245"/>
                    <a:gd name="T3" fmla="*/ 1 h 41"/>
                    <a:gd name="T4" fmla="*/ 0 w 245"/>
                    <a:gd name="T5" fmla="*/ 1 h 41"/>
                    <a:gd name="T6" fmla="*/ 1 w 245"/>
                    <a:gd name="T7" fmla="*/ 0 h 41"/>
                    <a:gd name="T8" fmla="*/ 1 w 245"/>
                    <a:gd name="T9" fmla="*/ 1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5"/>
                    <a:gd name="T16" fmla="*/ 0 h 41"/>
                    <a:gd name="T17" fmla="*/ 245 w 245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5" h="41">
                      <a:moveTo>
                        <a:pt x="245" y="26"/>
                      </a:moveTo>
                      <a:lnTo>
                        <a:pt x="0" y="41"/>
                      </a:lnTo>
                      <a:lnTo>
                        <a:pt x="0" y="13"/>
                      </a:lnTo>
                      <a:lnTo>
                        <a:pt x="245" y="0"/>
                      </a:lnTo>
                      <a:lnTo>
                        <a:pt x="245" y="26"/>
                      </a:lnTo>
                      <a:close/>
                    </a:path>
                  </a:pathLst>
                </a:cu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144"/>
                <p:cNvSpPr>
                  <a:spLocks noEditPoints="1"/>
                </p:cNvSpPr>
                <p:nvPr/>
              </p:nvSpPr>
              <p:spPr bwMode="auto">
                <a:xfrm>
                  <a:off x="3291" y="2615"/>
                  <a:ext cx="131" cy="45"/>
                </a:xfrm>
                <a:custGeom>
                  <a:avLst/>
                  <a:gdLst>
                    <a:gd name="T0" fmla="*/ 1 w 261"/>
                    <a:gd name="T1" fmla="*/ 1 h 89"/>
                    <a:gd name="T2" fmla="*/ 1 w 261"/>
                    <a:gd name="T3" fmla="*/ 1 h 89"/>
                    <a:gd name="T4" fmla="*/ 1 w 261"/>
                    <a:gd name="T5" fmla="*/ 1 h 89"/>
                    <a:gd name="T6" fmla="*/ 1 w 261"/>
                    <a:gd name="T7" fmla="*/ 1 h 89"/>
                    <a:gd name="T8" fmla="*/ 1 w 261"/>
                    <a:gd name="T9" fmla="*/ 1 h 89"/>
                    <a:gd name="T10" fmla="*/ 1 w 261"/>
                    <a:gd name="T11" fmla="*/ 1 h 89"/>
                    <a:gd name="T12" fmla="*/ 1 w 261"/>
                    <a:gd name="T13" fmla="*/ 1 h 89"/>
                    <a:gd name="T14" fmla="*/ 1 w 261"/>
                    <a:gd name="T15" fmla="*/ 1 h 89"/>
                    <a:gd name="T16" fmla="*/ 1 w 261"/>
                    <a:gd name="T17" fmla="*/ 1 h 89"/>
                    <a:gd name="T18" fmla="*/ 1 w 261"/>
                    <a:gd name="T19" fmla="*/ 1 h 89"/>
                    <a:gd name="T20" fmla="*/ 1 w 261"/>
                    <a:gd name="T21" fmla="*/ 1 h 89"/>
                    <a:gd name="T22" fmla="*/ 1 w 261"/>
                    <a:gd name="T23" fmla="*/ 1 h 89"/>
                    <a:gd name="T24" fmla="*/ 1 w 261"/>
                    <a:gd name="T25" fmla="*/ 1 h 89"/>
                    <a:gd name="T26" fmla="*/ 1 w 261"/>
                    <a:gd name="T27" fmla="*/ 1 h 89"/>
                    <a:gd name="T28" fmla="*/ 1 w 261"/>
                    <a:gd name="T29" fmla="*/ 1 h 89"/>
                    <a:gd name="T30" fmla="*/ 1 w 261"/>
                    <a:gd name="T31" fmla="*/ 1 h 89"/>
                    <a:gd name="T32" fmla="*/ 1 w 261"/>
                    <a:gd name="T33" fmla="*/ 1 h 89"/>
                    <a:gd name="T34" fmla="*/ 1 w 261"/>
                    <a:gd name="T35" fmla="*/ 1 h 89"/>
                    <a:gd name="T36" fmla="*/ 1 w 261"/>
                    <a:gd name="T37" fmla="*/ 1 h 89"/>
                    <a:gd name="T38" fmla="*/ 1 w 261"/>
                    <a:gd name="T39" fmla="*/ 1 h 89"/>
                    <a:gd name="T40" fmla="*/ 1 w 261"/>
                    <a:gd name="T41" fmla="*/ 0 h 89"/>
                    <a:gd name="T42" fmla="*/ 1 w 261"/>
                    <a:gd name="T43" fmla="*/ 1 h 89"/>
                    <a:gd name="T44" fmla="*/ 1 w 261"/>
                    <a:gd name="T45" fmla="*/ 1 h 89"/>
                    <a:gd name="T46" fmla="*/ 1 w 261"/>
                    <a:gd name="T47" fmla="*/ 1 h 89"/>
                    <a:gd name="T48" fmla="*/ 0 w 261"/>
                    <a:gd name="T49" fmla="*/ 1 h 89"/>
                    <a:gd name="T50" fmla="*/ 0 w 261"/>
                    <a:gd name="T51" fmla="*/ 1 h 89"/>
                    <a:gd name="T52" fmla="*/ 0 w 261"/>
                    <a:gd name="T53" fmla="*/ 1 h 89"/>
                    <a:gd name="T54" fmla="*/ 1 w 261"/>
                    <a:gd name="T55" fmla="*/ 1 h 89"/>
                    <a:gd name="T56" fmla="*/ 1 w 261"/>
                    <a:gd name="T57" fmla="*/ 1 h 89"/>
                    <a:gd name="T58" fmla="*/ 1 w 261"/>
                    <a:gd name="T59" fmla="*/ 1 h 89"/>
                    <a:gd name="T60" fmla="*/ 1 w 261"/>
                    <a:gd name="T61" fmla="*/ 1 h 89"/>
                    <a:gd name="T62" fmla="*/ 1 w 261"/>
                    <a:gd name="T63" fmla="*/ 1 h 89"/>
                    <a:gd name="T64" fmla="*/ 1 w 261"/>
                    <a:gd name="T65" fmla="*/ 1 h 89"/>
                    <a:gd name="T66" fmla="*/ 1 w 261"/>
                    <a:gd name="T67" fmla="*/ 1 h 89"/>
                    <a:gd name="T68" fmla="*/ 1 w 261"/>
                    <a:gd name="T69" fmla="*/ 1 h 89"/>
                    <a:gd name="T70" fmla="*/ 1 w 261"/>
                    <a:gd name="T71" fmla="*/ 1 h 89"/>
                    <a:gd name="T72" fmla="*/ 1 w 261"/>
                    <a:gd name="T73" fmla="*/ 1 h 89"/>
                    <a:gd name="T74" fmla="*/ 1 w 261"/>
                    <a:gd name="T75" fmla="*/ 1 h 8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61"/>
                    <a:gd name="T115" fmla="*/ 0 h 89"/>
                    <a:gd name="T116" fmla="*/ 261 w 261"/>
                    <a:gd name="T117" fmla="*/ 89 h 89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61" h="89">
                      <a:moveTo>
                        <a:pt x="7" y="81"/>
                      </a:moveTo>
                      <a:lnTo>
                        <a:pt x="7" y="81"/>
                      </a:lnTo>
                      <a:lnTo>
                        <a:pt x="7" y="57"/>
                      </a:lnTo>
                      <a:lnTo>
                        <a:pt x="254" y="43"/>
                      </a:lnTo>
                      <a:lnTo>
                        <a:pt x="254" y="74"/>
                      </a:lnTo>
                      <a:lnTo>
                        <a:pt x="7" y="81"/>
                      </a:lnTo>
                      <a:close/>
                      <a:moveTo>
                        <a:pt x="254" y="7"/>
                      </a:moveTo>
                      <a:lnTo>
                        <a:pt x="254" y="7"/>
                      </a:lnTo>
                      <a:lnTo>
                        <a:pt x="254" y="36"/>
                      </a:lnTo>
                      <a:lnTo>
                        <a:pt x="7" y="49"/>
                      </a:lnTo>
                      <a:lnTo>
                        <a:pt x="7" y="21"/>
                      </a:lnTo>
                      <a:lnTo>
                        <a:pt x="254" y="7"/>
                      </a:lnTo>
                      <a:close/>
                      <a:moveTo>
                        <a:pt x="259" y="2"/>
                      </a:moveTo>
                      <a:lnTo>
                        <a:pt x="259" y="2"/>
                      </a:lnTo>
                      <a:lnTo>
                        <a:pt x="258" y="0"/>
                      </a:lnTo>
                      <a:lnTo>
                        <a:pt x="3" y="13"/>
                      </a:lnTo>
                      <a:lnTo>
                        <a:pt x="2" y="15"/>
                      </a:lnTo>
                      <a:lnTo>
                        <a:pt x="0" y="17"/>
                      </a:lnTo>
                      <a:lnTo>
                        <a:pt x="0" y="85"/>
                      </a:lnTo>
                      <a:lnTo>
                        <a:pt x="2" y="89"/>
                      </a:lnTo>
                      <a:lnTo>
                        <a:pt x="3" y="89"/>
                      </a:lnTo>
                      <a:lnTo>
                        <a:pt x="258" y="81"/>
                      </a:lnTo>
                      <a:lnTo>
                        <a:pt x="261" y="79"/>
                      </a:lnTo>
                      <a:lnTo>
                        <a:pt x="261" y="78"/>
                      </a:lnTo>
                      <a:lnTo>
                        <a:pt x="261" y="4"/>
                      </a:lnTo>
                      <a:lnTo>
                        <a:pt x="259" y="2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145"/>
                <p:cNvSpPr>
                  <a:spLocks/>
                </p:cNvSpPr>
                <p:nvPr/>
              </p:nvSpPr>
              <p:spPr bwMode="auto">
                <a:xfrm>
                  <a:off x="3483" y="2614"/>
                  <a:ext cx="21" cy="36"/>
                </a:xfrm>
                <a:custGeom>
                  <a:avLst/>
                  <a:gdLst>
                    <a:gd name="T0" fmla="*/ 1 w 41"/>
                    <a:gd name="T1" fmla="*/ 1 h 70"/>
                    <a:gd name="T2" fmla="*/ 1 w 41"/>
                    <a:gd name="T3" fmla="*/ 1 h 70"/>
                    <a:gd name="T4" fmla="*/ 1 w 41"/>
                    <a:gd name="T5" fmla="*/ 1 h 70"/>
                    <a:gd name="T6" fmla="*/ 1 w 41"/>
                    <a:gd name="T7" fmla="*/ 1 h 70"/>
                    <a:gd name="T8" fmla="*/ 1 w 41"/>
                    <a:gd name="T9" fmla="*/ 1 h 70"/>
                    <a:gd name="T10" fmla="*/ 1 w 41"/>
                    <a:gd name="T11" fmla="*/ 1 h 70"/>
                    <a:gd name="T12" fmla="*/ 1 w 41"/>
                    <a:gd name="T13" fmla="*/ 1 h 70"/>
                    <a:gd name="T14" fmla="*/ 1 w 41"/>
                    <a:gd name="T15" fmla="*/ 1 h 70"/>
                    <a:gd name="T16" fmla="*/ 1 w 41"/>
                    <a:gd name="T17" fmla="*/ 1 h 70"/>
                    <a:gd name="T18" fmla="*/ 1 w 41"/>
                    <a:gd name="T19" fmla="*/ 1 h 70"/>
                    <a:gd name="T20" fmla="*/ 1 w 41"/>
                    <a:gd name="T21" fmla="*/ 1 h 70"/>
                    <a:gd name="T22" fmla="*/ 1 w 41"/>
                    <a:gd name="T23" fmla="*/ 1 h 70"/>
                    <a:gd name="T24" fmla="*/ 0 w 41"/>
                    <a:gd name="T25" fmla="*/ 1 h 70"/>
                    <a:gd name="T26" fmla="*/ 0 w 41"/>
                    <a:gd name="T27" fmla="*/ 1 h 70"/>
                    <a:gd name="T28" fmla="*/ 1 w 41"/>
                    <a:gd name="T29" fmla="*/ 1 h 70"/>
                    <a:gd name="T30" fmla="*/ 1 w 41"/>
                    <a:gd name="T31" fmla="*/ 1 h 70"/>
                    <a:gd name="T32" fmla="*/ 1 w 41"/>
                    <a:gd name="T33" fmla="*/ 1 h 70"/>
                    <a:gd name="T34" fmla="*/ 1 w 41"/>
                    <a:gd name="T35" fmla="*/ 1 h 70"/>
                    <a:gd name="T36" fmla="*/ 1 w 41"/>
                    <a:gd name="T37" fmla="*/ 0 h 70"/>
                    <a:gd name="T38" fmla="*/ 1 w 41"/>
                    <a:gd name="T39" fmla="*/ 0 h 70"/>
                    <a:gd name="T40" fmla="*/ 1 w 41"/>
                    <a:gd name="T41" fmla="*/ 1 h 70"/>
                    <a:gd name="T42" fmla="*/ 1 w 41"/>
                    <a:gd name="T43" fmla="*/ 1 h 70"/>
                    <a:gd name="T44" fmla="*/ 1 w 41"/>
                    <a:gd name="T45" fmla="*/ 1 h 70"/>
                    <a:gd name="T46" fmla="*/ 1 w 41"/>
                    <a:gd name="T47" fmla="*/ 1 h 70"/>
                    <a:gd name="T48" fmla="*/ 1 w 41"/>
                    <a:gd name="T49" fmla="*/ 1 h 70"/>
                    <a:gd name="T50" fmla="*/ 1 w 41"/>
                    <a:gd name="T51" fmla="*/ 1 h 7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1"/>
                    <a:gd name="T79" fmla="*/ 0 h 70"/>
                    <a:gd name="T80" fmla="*/ 41 w 41"/>
                    <a:gd name="T81" fmla="*/ 70 h 7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1" h="70">
                      <a:moveTo>
                        <a:pt x="41" y="36"/>
                      </a:moveTo>
                      <a:lnTo>
                        <a:pt x="41" y="36"/>
                      </a:lnTo>
                      <a:lnTo>
                        <a:pt x="39" y="49"/>
                      </a:lnTo>
                      <a:lnTo>
                        <a:pt x="36" y="61"/>
                      </a:lnTo>
                      <a:lnTo>
                        <a:pt x="28" y="68"/>
                      </a:lnTo>
                      <a:lnTo>
                        <a:pt x="24" y="70"/>
                      </a:lnTo>
                      <a:lnTo>
                        <a:pt x="21" y="70"/>
                      </a:lnTo>
                      <a:lnTo>
                        <a:pt x="17" y="70"/>
                      </a:lnTo>
                      <a:lnTo>
                        <a:pt x="13" y="68"/>
                      </a:lnTo>
                      <a:lnTo>
                        <a:pt x="5" y="61"/>
                      </a:lnTo>
                      <a:lnTo>
                        <a:pt x="2" y="49"/>
                      </a:lnTo>
                      <a:lnTo>
                        <a:pt x="0" y="36"/>
                      </a:lnTo>
                      <a:lnTo>
                        <a:pt x="2" y="23"/>
                      </a:lnTo>
                      <a:lnTo>
                        <a:pt x="5" y="11"/>
                      </a:lnTo>
                      <a:lnTo>
                        <a:pt x="13" y="4"/>
                      </a:lnTo>
                      <a:lnTo>
                        <a:pt x="17" y="2"/>
                      </a:lnTo>
                      <a:lnTo>
                        <a:pt x="21" y="0"/>
                      </a:lnTo>
                      <a:lnTo>
                        <a:pt x="24" y="2"/>
                      </a:lnTo>
                      <a:lnTo>
                        <a:pt x="28" y="4"/>
                      </a:lnTo>
                      <a:lnTo>
                        <a:pt x="36" y="11"/>
                      </a:lnTo>
                      <a:lnTo>
                        <a:pt x="39" y="23"/>
                      </a:lnTo>
                      <a:lnTo>
                        <a:pt x="41" y="36"/>
                      </a:lnTo>
                      <a:close/>
                    </a:path>
                  </a:pathLst>
                </a:cu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146"/>
                <p:cNvSpPr>
                  <a:spLocks/>
                </p:cNvSpPr>
                <p:nvPr/>
              </p:nvSpPr>
              <p:spPr bwMode="auto">
                <a:xfrm>
                  <a:off x="3510" y="2618"/>
                  <a:ext cx="9" cy="14"/>
                </a:xfrm>
                <a:custGeom>
                  <a:avLst/>
                  <a:gdLst>
                    <a:gd name="T0" fmla="*/ 1 w 17"/>
                    <a:gd name="T1" fmla="*/ 1 h 28"/>
                    <a:gd name="T2" fmla="*/ 1 w 17"/>
                    <a:gd name="T3" fmla="*/ 1 h 28"/>
                    <a:gd name="T4" fmla="*/ 1 w 17"/>
                    <a:gd name="T5" fmla="*/ 1 h 28"/>
                    <a:gd name="T6" fmla="*/ 1 w 17"/>
                    <a:gd name="T7" fmla="*/ 1 h 28"/>
                    <a:gd name="T8" fmla="*/ 1 w 17"/>
                    <a:gd name="T9" fmla="*/ 1 h 28"/>
                    <a:gd name="T10" fmla="*/ 1 w 17"/>
                    <a:gd name="T11" fmla="*/ 1 h 28"/>
                    <a:gd name="T12" fmla="*/ 1 w 17"/>
                    <a:gd name="T13" fmla="*/ 1 h 28"/>
                    <a:gd name="T14" fmla="*/ 1 w 17"/>
                    <a:gd name="T15" fmla="*/ 1 h 28"/>
                    <a:gd name="T16" fmla="*/ 1 w 17"/>
                    <a:gd name="T17" fmla="*/ 1 h 28"/>
                    <a:gd name="T18" fmla="*/ 1 w 17"/>
                    <a:gd name="T19" fmla="*/ 1 h 28"/>
                    <a:gd name="T20" fmla="*/ 0 w 17"/>
                    <a:gd name="T21" fmla="*/ 1 h 28"/>
                    <a:gd name="T22" fmla="*/ 0 w 17"/>
                    <a:gd name="T23" fmla="*/ 1 h 28"/>
                    <a:gd name="T24" fmla="*/ 1 w 17"/>
                    <a:gd name="T25" fmla="*/ 1 h 28"/>
                    <a:gd name="T26" fmla="*/ 1 w 17"/>
                    <a:gd name="T27" fmla="*/ 1 h 28"/>
                    <a:gd name="T28" fmla="*/ 1 w 17"/>
                    <a:gd name="T29" fmla="*/ 0 h 28"/>
                    <a:gd name="T30" fmla="*/ 1 w 17"/>
                    <a:gd name="T31" fmla="*/ 0 h 28"/>
                    <a:gd name="T32" fmla="*/ 1 w 17"/>
                    <a:gd name="T33" fmla="*/ 0 h 28"/>
                    <a:gd name="T34" fmla="*/ 1 w 17"/>
                    <a:gd name="T35" fmla="*/ 0 h 28"/>
                    <a:gd name="T36" fmla="*/ 1 w 17"/>
                    <a:gd name="T37" fmla="*/ 1 h 28"/>
                    <a:gd name="T38" fmla="*/ 1 w 17"/>
                    <a:gd name="T39" fmla="*/ 1 h 28"/>
                    <a:gd name="T40" fmla="*/ 1 w 17"/>
                    <a:gd name="T41" fmla="*/ 1 h 28"/>
                    <a:gd name="T42" fmla="*/ 1 w 17"/>
                    <a:gd name="T43" fmla="*/ 1 h 2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28"/>
                    <a:gd name="T68" fmla="*/ 17 w 17"/>
                    <a:gd name="T69" fmla="*/ 28 h 2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28">
                      <a:moveTo>
                        <a:pt x="17" y="13"/>
                      </a:moveTo>
                      <a:lnTo>
                        <a:pt x="17" y="13"/>
                      </a:lnTo>
                      <a:lnTo>
                        <a:pt x="17" y="18"/>
                      </a:lnTo>
                      <a:lnTo>
                        <a:pt x="15" y="24"/>
                      </a:lnTo>
                      <a:lnTo>
                        <a:pt x="11" y="28"/>
                      </a:lnTo>
                      <a:lnTo>
                        <a:pt x="9" y="28"/>
                      </a:lnTo>
                      <a:lnTo>
                        <a:pt x="5" y="28"/>
                      </a:lnTo>
                      <a:lnTo>
                        <a:pt x="3" y="24"/>
                      </a:lnTo>
                      <a:lnTo>
                        <a:pt x="2" y="18"/>
                      </a:lnTo>
                      <a:lnTo>
                        <a:pt x="0" y="13"/>
                      </a:lnTo>
                      <a:lnTo>
                        <a:pt x="2" y="7"/>
                      </a:lnTo>
                      <a:lnTo>
                        <a:pt x="3" y="3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5" y="3"/>
                      </a:lnTo>
                      <a:lnTo>
                        <a:pt x="17" y="7"/>
                      </a:lnTo>
                      <a:lnTo>
                        <a:pt x="17" y="13"/>
                      </a:lnTo>
                      <a:close/>
                    </a:path>
                  </a:pathLst>
                </a:custGeom>
                <a:solidFill>
                  <a:srgbClr val="7F7F7F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47"/>
                <p:cNvSpPr>
                  <a:spLocks noEditPoints="1"/>
                </p:cNvSpPr>
                <p:nvPr/>
              </p:nvSpPr>
              <p:spPr bwMode="auto">
                <a:xfrm>
                  <a:off x="3325" y="2862"/>
                  <a:ext cx="50" cy="52"/>
                </a:xfrm>
                <a:custGeom>
                  <a:avLst/>
                  <a:gdLst>
                    <a:gd name="T0" fmla="*/ 1 w 99"/>
                    <a:gd name="T1" fmla="*/ 1 h 104"/>
                    <a:gd name="T2" fmla="*/ 1 w 99"/>
                    <a:gd name="T3" fmla="*/ 1 h 104"/>
                    <a:gd name="T4" fmla="*/ 1 w 99"/>
                    <a:gd name="T5" fmla="*/ 1 h 104"/>
                    <a:gd name="T6" fmla="*/ 1 w 99"/>
                    <a:gd name="T7" fmla="*/ 1 h 104"/>
                    <a:gd name="T8" fmla="*/ 1 w 99"/>
                    <a:gd name="T9" fmla="*/ 1 h 104"/>
                    <a:gd name="T10" fmla="*/ 1 w 99"/>
                    <a:gd name="T11" fmla="*/ 1 h 104"/>
                    <a:gd name="T12" fmla="*/ 1 w 99"/>
                    <a:gd name="T13" fmla="*/ 1 h 104"/>
                    <a:gd name="T14" fmla="*/ 1 w 99"/>
                    <a:gd name="T15" fmla="*/ 1 h 104"/>
                    <a:gd name="T16" fmla="*/ 1 w 99"/>
                    <a:gd name="T17" fmla="*/ 1 h 104"/>
                    <a:gd name="T18" fmla="*/ 1 w 99"/>
                    <a:gd name="T19" fmla="*/ 1 h 104"/>
                    <a:gd name="T20" fmla="*/ 1 w 99"/>
                    <a:gd name="T21" fmla="*/ 1 h 104"/>
                    <a:gd name="T22" fmla="*/ 1 w 99"/>
                    <a:gd name="T23" fmla="*/ 1 h 104"/>
                    <a:gd name="T24" fmla="*/ 1 w 99"/>
                    <a:gd name="T25" fmla="*/ 1 h 104"/>
                    <a:gd name="T26" fmla="*/ 1 w 99"/>
                    <a:gd name="T27" fmla="*/ 1 h 104"/>
                    <a:gd name="T28" fmla="*/ 1 w 99"/>
                    <a:gd name="T29" fmla="*/ 1 h 104"/>
                    <a:gd name="T30" fmla="*/ 1 w 99"/>
                    <a:gd name="T31" fmla="*/ 1 h 104"/>
                    <a:gd name="T32" fmla="*/ 1 w 99"/>
                    <a:gd name="T33" fmla="*/ 1 h 104"/>
                    <a:gd name="T34" fmla="*/ 1 w 99"/>
                    <a:gd name="T35" fmla="*/ 1 h 104"/>
                    <a:gd name="T36" fmla="*/ 1 w 99"/>
                    <a:gd name="T37" fmla="*/ 1 h 104"/>
                    <a:gd name="T38" fmla="*/ 0 w 99"/>
                    <a:gd name="T39" fmla="*/ 1 h 104"/>
                    <a:gd name="T40" fmla="*/ 1 w 99"/>
                    <a:gd name="T41" fmla="*/ 1 h 104"/>
                    <a:gd name="T42" fmla="*/ 1 w 99"/>
                    <a:gd name="T43" fmla="*/ 1 h 104"/>
                    <a:gd name="T44" fmla="*/ 1 w 99"/>
                    <a:gd name="T45" fmla="*/ 1 h 104"/>
                    <a:gd name="T46" fmla="*/ 1 w 99"/>
                    <a:gd name="T47" fmla="*/ 1 h 104"/>
                    <a:gd name="T48" fmla="*/ 1 w 99"/>
                    <a:gd name="T49" fmla="*/ 1 h 104"/>
                    <a:gd name="T50" fmla="*/ 1 w 99"/>
                    <a:gd name="T51" fmla="*/ 1 h 104"/>
                    <a:gd name="T52" fmla="*/ 1 w 99"/>
                    <a:gd name="T53" fmla="*/ 1 h 104"/>
                    <a:gd name="T54" fmla="*/ 1 w 99"/>
                    <a:gd name="T55" fmla="*/ 1 h 104"/>
                    <a:gd name="T56" fmla="*/ 1 w 99"/>
                    <a:gd name="T57" fmla="*/ 1 h 104"/>
                    <a:gd name="T58" fmla="*/ 1 w 99"/>
                    <a:gd name="T59" fmla="*/ 1 h 104"/>
                    <a:gd name="T60" fmla="*/ 1 w 99"/>
                    <a:gd name="T61" fmla="*/ 1 h 104"/>
                    <a:gd name="T62" fmla="*/ 1 w 99"/>
                    <a:gd name="T63" fmla="*/ 1 h 104"/>
                    <a:gd name="T64" fmla="*/ 1 w 99"/>
                    <a:gd name="T65" fmla="*/ 0 h 104"/>
                    <a:gd name="T66" fmla="*/ 1 w 99"/>
                    <a:gd name="T67" fmla="*/ 1 h 104"/>
                    <a:gd name="T68" fmla="*/ 1 w 99"/>
                    <a:gd name="T69" fmla="*/ 1 h 104"/>
                    <a:gd name="T70" fmla="*/ 1 w 99"/>
                    <a:gd name="T71" fmla="*/ 1 h 104"/>
                    <a:gd name="T72" fmla="*/ 1 w 99"/>
                    <a:gd name="T73" fmla="*/ 1 h 104"/>
                    <a:gd name="T74" fmla="*/ 0 w 99"/>
                    <a:gd name="T75" fmla="*/ 1 h 10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99"/>
                    <a:gd name="T115" fmla="*/ 0 h 104"/>
                    <a:gd name="T116" fmla="*/ 99 w 99"/>
                    <a:gd name="T117" fmla="*/ 104 h 104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99" h="104">
                      <a:moveTo>
                        <a:pt x="15" y="53"/>
                      </a:moveTo>
                      <a:lnTo>
                        <a:pt x="15" y="53"/>
                      </a:lnTo>
                      <a:lnTo>
                        <a:pt x="17" y="45"/>
                      </a:lnTo>
                      <a:lnTo>
                        <a:pt x="19" y="38"/>
                      </a:lnTo>
                      <a:lnTo>
                        <a:pt x="21" y="32"/>
                      </a:lnTo>
                      <a:lnTo>
                        <a:pt x="26" y="26"/>
                      </a:lnTo>
                      <a:lnTo>
                        <a:pt x="30" y="23"/>
                      </a:lnTo>
                      <a:lnTo>
                        <a:pt x="36" y="19"/>
                      </a:lnTo>
                      <a:lnTo>
                        <a:pt x="44" y="17"/>
                      </a:lnTo>
                      <a:lnTo>
                        <a:pt x="49" y="15"/>
                      </a:lnTo>
                      <a:lnTo>
                        <a:pt x="57" y="17"/>
                      </a:lnTo>
                      <a:lnTo>
                        <a:pt x="63" y="19"/>
                      </a:lnTo>
                      <a:lnTo>
                        <a:pt x="68" y="23"/>
                      </a:lnTo>
                      <a:lnTo>
                        <a:pt x="74" y="26"/>
                      </a:lnTo>
                      <a:lnTo>
                        <a:pt x="78" y="32"/>
                      </a:lnTo>
                      <a:lnTo>
                        <a:pt x="81" y="38"/>
                      </a:lnTo>
                      <a:lnTo>
                        <a:pt x="83" y="45"/>
                      </a:lnTo>
                      <a:lnTo>
                        <a:pt x="83" y="53"/>
                      </a:lnTo>
                      <a:lnTo>
                        <a:pt x="83" y="61"/>
                      </a:lnTo>
                      <a:lnTo>
                        <a:pt x="81" y="66"/>
                      </a:lnTo>
                      <a:lnTo>
                        <a:pt x="78" y="72"/>
                      </a:lnTo>
                      <a:lnTo>
                        <a:pt x="74" y="78"/>
                      </a:lnTo>
                      <a:lnTo>
                        <a:pt x="68" y="83"/>
                      </a:lnTo>
                      <a:lnTo>
                        <a:pt x="63" y="87"/>
                      </a:lnTo>
                      <a:lnTo>
                        <a:pt x="57" y="89"/>
                      </a:lnTo>
                      <a:lnTo>
                        <a:pt x="49" y="89"/>
                      </a:lnTo>
                      <a:lnTo>
                        <a:pt x="44" y="89"/>
                      </a:lnTo>
                      <a:lnTo>
                        <a:pt x="36" y="87"/>
                      </a:lnTo>
                      <a:lnTo>
                        <a:pt x="30" y="83"/>
                      </a:lnTo>
                      <a:lnTo>
                        <a:pt x="26" y="78"/>
                      </a:lnTo>
                      <a:lnTo>
                        <a:pt x="21" y="72"/>
                      </a:lnTo>
                      <a:lnTo>
                        <a:pt x="19" y="66"/>
                      </a:lnTo>
                      <a:lnTo>
                        <a:pt x="17" y="61"/>
                      </a:lnTo>
                      <a:lnTo>
                        <a:pt x="15" y="53"/>
                      </a:lnTo>
                      <a:close/>
                      <a:moveTo>
                        <a:pt x="0" y="53"/>
                      </a:moveTo>
                      <a:lnTo>
                        <a:pt x="0" y="53"/>
                      </a:lnTo>
                      <a:lnTo>
                        <a:pt x="2" y="62"/>
                      </a:lnTo>
                      <a:lnTo>
                        <a:pt x="4" y="72"/>
                      </a:lnTo>
                      <a:lnTo>
                        <a:pt x="9" y="81"/>
                      </a:lnTo>
                      <a:lnTo>
                        <a:pt x="15" y="89"/>
                      </a:lnTo>
                      <a:lnTo>
                        <a:pt x="23" y="95"/>
                      </a:lnTo>
                      <a:lnTo>
                        <a:pt x="30" y="100"/>
                      </a:lnTo>
                      <a:lnTo>
                        <a:pt x="40" y="102"/>
                      </a:lnTo>
                      <a:lnTo>
                        <a:pt x="49" y="104"/>
                      </a:lnTo>
                      <a:lnTo>
                        <a:pt x="59" y="102"/>
                      </a:lnTo>
                      <a:lnTo>
                        <a:pt x="68" y="100"/>
                      </a:lnTo>
                      <a:lnTo>
                        <a:pt x="78" y="95"/>
                      </a:lnTo>
                      <a:lnTo>
                        <a:pt x="83" y="89"/>
                      </a:lnTo>
                      <a:lnTo>
                        <a:pt x="91" y="81"/>
                      </a:lnTo>
                      <a:lnTo>
                        <a:pt x="95" y="72"/>
                      </a:lnTo>
                      <a:lnTo>
                        <a:pt x="97" y="62"/>
                      </a:lnTo>
                      <a:lnTo>
                        <a:pt x="99" y="53"/>
                      </a:lnTo>
                      <a:lnTo>
                        <a:pt x="97" y="42"/>
                      </a:lnTo>
                      <a:lnTo>
                        <a:pt x="95" y="32"/>
                      </a:lnTo>
                      <a:lnTo>
                        <a:pt x="91" y="23"/>
                      </a:lnTo>
                      <a:lnTo>
                        <a:pt x="83" y="15"/>
                      </a:lnTo>
                      <a:lnTo>
                        <a:pt x="78" y="9"/>
                      </a:lnTo>
                      <a:lnTo>
                        <a:pt x="68" y="4"/>
                      </a:lnTo>
                      <a:lnTo>
                        <a:pt x="59" y="2"/>
                      </a:lnTo>
                      <a:lnTo>
                        <a:pt x="49" y="0"/>
                      </a:lnTo>
                      <a:lnTo>
                        <a:pt x="40" y="2"/>
                      </a:lnTo>
                      <a:lnTo>
                        <a:pt x="30" y="4"/>
                      </a:lnTo>
                      <a:lnTo>
                        <a:pt x="23" y="9"/>
                      </a:lnTo>
                      <a:lnTo>
                        <a:pt x="15" y="15"/>
                      </a:lnTo>
                      <a:lnTo>
                        <a:pt x="9" y="23"/>
                      </a:lnTo>
                      <a:lnTo>
                        <a:pt x="4" y="32"/>
                      </a:lnTo>
                      <a:lnTo>
                        <a:pt x="2" y="42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000000">
                    <a:alpha val="74901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89" name="Picture 148" descr="j0431587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438" y="1881093"/>
              <a:ext cx="265112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0" name="Rounded Rectangle 129"/>
          <p:cNvSpPr/>
          <p:nvPr/>
        </p:nvSpPr>
        <p:spPr bwMode="auto">
          <a:xfrm>
            <a:off x="-261386" y="4841023"/>
            <a:ext cx="7497210" cy="1684126"/>
          </a:xfrm>
          <a:prstGeom prst="roundRect">
            <a:avLst>
              <a:gd name="adj" fmla="val 12392"/>
            </a:avLst>
          </a:prstGeom>
          <a:noFill/>
          <a:ln w="28575" cap="flat" cmpd="sng" algn="ctr">
            <a:solidFill>
              <a:schemeClr val="bg2">
                <a:lumMod val="40000"/>
                <a:lumOff val="6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 2" pitchFamily="-106" charset="2"/>
              <a:buNone/>
              <a:defRPr/>
            </a:pPr>
            <a:endParaRPr lang="en-US" dirty="0">
              <a:latin typeface="Arial" pitchFamily="-106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-304701" y="1610594"/>
            <a:ext cx="7540526" cy="3073723"/>
          </a:xfrm>
          <a:prstGeom prst="roundRect">
            <a:avLst/>
          </a:prstGeom>
          <a:noFill/>
          <a:ln w="28575" cap="flat" cmpd="sng" algn="ctr">
            <a:solidFill>
              <a:schemeClr val="bg2">
                <a:lumMod val="40000"/>
                <a:lumOff val="6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 2" pitchFamily="-106" charset="2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2" name="Text Box 21"/>
          <p:cNvSpPr txBox="1">
            <a:spLocks noChangeArrowheads="1"/>
          </p:cNvSpPr>
          <p:nvPr/>
        </p:nvSpPr>
        <p:spPr bwMode="auto">
          <a:xfrm>
            <a:off x="5492433" y="1762994"/>
            <a:ext cx="1476692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latin typeface="Verdana" charset="0"/>
              </a:rPr>
              <a:t>Community</a:t>
            </a:r>
          </a:p>
          <a:p>
            <a:pPr algn="ctr" eaLnBrk="1" hangingPunct="1">
              <a:lnSpc>
                <a:spcPct val="90000"/>
              </a:lnSpc>
            </a:pPr>
            <a:r>
              <a:rPr lang="sl-SI" sz="1400" b="1" dirty="0" smtClean="0">
                <a:latin typeface="Verdana" charset="0"/>
              </a:rPr>
              <a:t>aplikacijski</a:t>
            </a:r>
            <a:endParaRPr lang="en-US" sz="1400" b="1" dirty="0" smtClean="0">
              <a:latin typeface="Verdana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sl-SI" sz="1400" b="1" dirty="0" smtClean="0">
                <a:latin typeface="Verdana" charset="0"/>
              </a:rPr>
              <a:t>vmesniki</a:t>
            </a:r>
            <a:endParaRPr lang="en-US" sz="1400" b="1" dirty="0">
              <a:latin typeface="Verdana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5047004" y="1840532"/>
            <a:ext cx="597790" cy="681618"/>
            <a:chOff x="8272749" y="1804316"/>
            <a:chExt cx="597790" cy="681618"/>
          </a:xfrm>
        </p:grpSpPr>
        <p:grpSp>
          <p:nvGrpSpPr>
            <p:cNvPr id="134" name="Group 109"/>
            <p:cNvGrpSpPr>
              <a:grpSpLocks/>
            </p:cNvGrpSpPr>
            <p:nvPr/>
          </p:nvGrpSpPr>
          <p:grpSpPr bwMode="auto">
            <a:xfrm>
              <a:off x="8272749" y="1804316"/>
              <a:ext cx="487746" cy="681618"/>
              <a:chOff x="3243" y="2568"/>
              <a:chExt cx="510" cy="531"/>
            </a:xfrm>
          </p:grpSpPr>
          <p:sp>
            <p:nvSpPr>
              <p:cNvPr id="136" name="AutoShape 110"/>
              <p:cNvSpPr>
                <a:spLocks noChangeAspect="1" noChangeArrowheads="1" noTextEdit="1"/>
              </p:cNvSpPr>
              <p:nvPr/>
            </p:nvSpPr>
            <p:spPr bwMode="auto">
              <a:xfrm>
                <a:off x="3243" y="2568"/>
                <a:ext cx="510" cy="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111"/>
              <p:cNvSpPr>
                <a:spLocks/>
              </p:cNvSpPr>
              <p:nvPr/>
            </p:nvSpPr>
            <p:spPr bwMode="auto">
              <a:xfrm>
                <a:off x="3269" y="2593"/>
                <a:ext cx="176" cy="481"/>
              </a:xfrm>
              <a:custGeom>
                <a:avLst/>
                <a:gdLst>
                  <a:gd name="T0" fmla="*/ 0 w 353"/>
                  <a:gd name="T1" fmla="*/ 0 h 964"/>
                  <a:gd name="T2" fmla="*/ 0 w 353"/>
                  <a:gd name="T3" fmla="*/ 0 h 964"/>
                  <a:gd name="T4" fmla="*/ 0 w 353"/>
                  <a:gd name="T5" fmla="*/ 0 h 964"/>
                  <a:gd name="T6" fmla="*/ 0 w 353"/>
                  <a:gd name="T7" fmla="*/ 0 h 964"/>
                  <a:gd name="T8" fmla="*/ 0 w 353"/>
                  <a:gd name="T9" fmla="*/ 0 h 964"/>
                  <a:gd name="T10" fmla="*/ 0 w 353"/>
                  <a:gd name="T11" fmla="*/ 0 h 964"/>
                  <a:gd name="T12" fmla="*/ 0 w 353"/>
                  <a:gd name="T13" fmla="*/ 0 h 964"/>
                  <a:gd name="T14" fmla="*/ 0 w 353"/>
                  <a:gd name="T15" fmla="*/ 0 h 964"/>
                  <a:gd name="T16" fmla="*/ 0 w 353"/>
                  <a:gd name="T17" fmla="*/ 0 h 964"/>
                  <a:gd name="T18" fmla="*/ 0 w 353"/>
                  <a:gd name="T19" fmla="*/ 0 h 964"/>
                  <a:gd name="T20" fmla="*/ 0 w 353"/>
                  <a:gd name="T21" fmla="*/ 0 h 964"/>
                  <a:gd name="T22" fmla="*/ 0 w 353"/>
                  <a:gd name="T23" fmla="*/ 0 h 964"/>
                  <a:gd name="T24" fmla="*/ 0 w 353"/>
                  <a:gd name="T25" fmla="*/ 0 h 964"/>
                  <a:gd name="T26" fmla="*/ 0 w 353"/>
                  <a:gd name="T27" fmla="*/ 0 h 964"/>
                  <a:gd name="T28" fmla="*/ 0 w 353"/>
                  <a:gd name="T29" fmla="*/ 0 h 964"/>
                  <a:gd name="T30" fmla="*/ 0 w 353"/>
                  <a:gd name="T31" fmla="*/ 0 h 964"/>
                  <a:gd name="T32" fmla="*/ 0 w 353"/>
                  <a:gd name="T33" fmla="*/ 0 h 964"/>
                  <a:gd name="T34" fmla="*/ 0 w 353"/>
                  <a:gd name="T35" fmla="*/ 0 h 964"/>
                  <a:gd name="T36" fmla="*/ 0 w 353"/>
                  <a:gd name="T37" fmla="*/ 0 h 964"/>
                  <a:gd name="T38" fmla="*/ 0 w 353"/>
                  <a:gd name="T39" fmla="*/ 0 h 964"/>
                  <a:gd name="T40" fmla="*/ 0 w 353"/>
                  <a:gd name="T41" fmla="*/ 0 h 964"/>
                  <a:gd name="T42" fmla="*/ 0 w 353"/>
                  <a:gd name="T43" fmla="*/ 0 h 964"/>
                  <a:gd name="T44" fmla="*/ 0 w 353"/>
                  <a:gd name="T45" fmla="*/ 0 h 9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53"/>
                  <a:gd name="T70" fmla="*/ 0 h 964"/>
                  <a:gd name="T71" fmla="*/ 353 w 353"/>
                  <a:gd name="T72" fmla="*/ 964 h 9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53" h="964">
                    <a:moveTo>
                      <a:pt x="0" y="21"/>
                    </a:moveTo>
                    <a:lnTo>
                      <a:pt x="0" y="21"/>
                    </a:lnTo>
                    <a:lnTo>
                      <a:pt x="0" y="914"/>
                    </a:lnTo>
                    <a:lnTo>
                      <a:pt x="0" y="916"/>
                    </a:lnTo>
                    <a:lnTo>
                      <a:pt x="2" y="920"/>
                    </a:lnTo>
                    <a:lnTo>
                      <a:pt x="4" y="920"/>
                    </a:lnTo>
                    <a:lnTo>
                      <a:pt x="36" y="930"/>
                    </a:lnTo>
                    <a:lnTo>
                      <a:pt x="63" y="935"/>
                    </a:lnTo>
                    <a:lnTo>
                      <a:pt x="97" y="941"/>
                    </a:lnTo>
                    <a:lnTo>
                      <a:pt x="142" y="949"/>
                    </a:lnTo>
                    <a:lnTo>
                      <a:pt x="197" y="954"/>
                    </a:lnTo>
                    <a:lnTo>
                      <a:pt x="266" y="960"/>
                    </a:lnTo>
                    <a:lnTo>
                      <a:pt x="345" y="964"/>
                    </a:lnTo>
                    <a:lnTo>
                      <a:pt x="353" y="964"/>
                    </a:lnTo>
                    <a:lnTo>
                      <a:pt x="353" y="0"/>
                    </a:lnTo>
                    <a:lnTo>
                      <a:pt x="345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112"/>
              <p:cNvSpPr>
                <a:spLocks/>
              </p:cNvSpPr>
              <p:nvPr/>
            </p:nvSpPr>
            <p:spPr bwMode="auto">
              <a:xfrm>
                <a:off x="3272" y="2594"/>
                <a:ext cx="172" cy="474"/>
              </a:xfrm>
              <a:custGeom>
                <a:avLst/>
                <a:gdLst>
                  <a:gd name="T0" fmla="*/ 0 w 343"/>
                  <a:gd name="T1" fmla="*/ 1 h 948"/>
                  <a:gd name="T2" fmla="*/ 0 w 343"/>
                  <a:gd name="T3" fmla="*/ 1 h 948"/>
                  <a:gd name="T4" fmla="*/ 0 w 343"/>
                  <a:gd name="T5" fmla="*/ 1 h 948"/>
                  <a:gd name="T6" fmla="*/ 0 w 343"/>
                  <a:gd name="T7" fmla="*/ 1 h 948"/>
                  <a:gd name="T8" fmla="*/ 0 w 343"/>
                  <a:gd name="T9" fmla="*/ 1 h 948"/>
                  <a:gd name="T10" fmla="*/ 1 w 343"/>
                  <a:gd name="T11" fmla="*/ 1 h 948"/>
                  <a:gd name="T12" fmla="*/ 1 w 343"/>
                  <a:gd name="T13" fmla="*/ 1 h 948"/>
                  <a:gd name="T14" fmla="*/ 1 w 343"/>
                  <a:gd name="T15" fmla="*/ 1 h 948"/>
                  <a:gd name="T16" fmla="*/ 1 w 343"/>
                  <a:gd name="T17" fmla="*/ 1 h 948"/>
                  <a:gd name="T18" fmla="*/ 1 w 343"/>
                  <a:gd name="T19" fmla="*/ 1 h 948"/>
                  <a:gd name="T20" fmla="*/ 1 w 343"/>
                  <a:gd name="T21" fmla="*/ 1 h 948"/>
                  <a:gd name="T22" fmla="*/ 1 w 343"/>
                  <a:gd name="T23" fmla="*/ 1 h 948"/>
                  <a:gd name="T24" fmla="*/ 1 w 343"/>
                  <a:gd name="T25" fmla="*/ 1 h 948"/>
                  <a:gd name="T26" fmla="*/ 1 w 343"/>
                  <a:gd name="T27" fmla="*/ 1 h 948"/>
                  <a:gd name="T28" fmla="*/ 1 w 343"/>
                  <a:gd name="T29" fmla="*/ 1 h 948"/>
                  <a:gd name="T30" fmla="*/ 1 w 343"/>
                  <a:gd name="T31" fmla="*/ 1 h 948"/>
                  <a:gd name="T32" fmla="*/ 1 w 343"/>
                  <a:gd name="T33" fmla="*/ 1 h 948"/>
                  <a:gd name="T34" fmla="*/ 1 w 343"/>
                  <a:gd name="T35" fmla="*/ 0 h 948"/>
                  <a:gd name="T36" fmla="*/ 1 w 343"/>
                  <a:gd name="T37" fmla="*/ 0 h 948"/>
                  <a:gd name="T38" fmla="*/ 0 w 343"/>
                  <a:gd name="T39" fmla="*/ 1 h 948"/>
                  <a:gd name="T40" fmla="*/ 0 w 343"/>
                  <a:gd name="T41" fmla="*/ 1 h 9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3"/>
                  <a:gd name="T64" fmla="*/ 0 h 948"/>
                  <a:gd name="T65" fmla="*/ 343 w 343"/>
                  <a:gd name="T66" fmla="*/ 948 h 94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3" h="948">
                    <a:moveTo>
                      <a:pt x="0" y="21"/>
                    </a:moveTo>
                    <a:lnTo>
                      <a:pt x="0" y="21"/>
                    </a:lnTo>
                    <a:lnTo>
                      <a:pt x="0" y="899"/>
                    </a:lnTo>
                    <a:lnTo>
                      <a:pt x="0" y="901"/>
                    </a:lnTo>
                    <a:lnTo>
                      <a:pt x="2" y="905"/>
                    </a:lnTo>
                    <a:lnTo>
                      <a:pt x="4" y="905"/>
                    </a:lnTo>
                    <a:lnTo>
                      <a:pt x="34" y="914"/>
                    </a:lnTo>
                    <a:lnTo>
                      <a:pt x="60" y="920"/>
                    </a:lnTo>
                    <a:lnTo>
                      <a:pt x="95" y="926"/>
                    </a:lnTo>
                    <a:lnTo>
                      <a:pt x="138" y="933"/>
                    </a:lnTo>
                    <a:lnTo>
                      <a:pt x="191" y="939"/>
                    </a:lnTo>
                    <a:lnTo>
                      <a:pt x="258" y="945"/>
                    </a:lnTo>
                    <a:lnTo>
                      <a:pt x="337" y="948"/>
                    </a:lnTo>
                    <a:lnTo>
                      <a:pt x="343" y="948"/>
                    </a:lnTo>
                    <a:lnTo>
                      <a:pt x="343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B2B2B2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13"/>
              <p:cNvSpPr>
                <a:spLocks/>
              </p:cNvSpPr>
              <p:nvPr/>
            </p:nvSpPr>
            <p:spPr bwMode="auto">
              <a:xfrm>
                <a:off x="3470" y="2595"/>
                <a:ext cx="163" cy="469"/>
              </a:xfrm>
              <a:custGeom>
                <a:avLst/>
                <a:gdLst>
                  <a:gd name="T0" fmla="*/ 0 w 326"/>
                  <a:gd name="T1" fmla="*/ 0 h 937"/>
                  <a:gd name="T2" fmla="*/ 0 w 326"/>
                  <a:gd name="T3" fmla="*/ 1 h 937"/>
                  <a:gd name="T4" fmla="*/ 0 w 326"/>
                  <a:gd name="T5" fmla="*/ 1 h 937"/>
                  <a:gd name="T6" fmla="*/ 1 w 326"/>
                  <a:gd name="T7" fmla="*/ 1 h 937"/>
                  <a:gd name="T8" fmla="*/ 1 w 326"/>
                  <a:gd name="T9" fmla="*/ 1 h 937"/>
                  <a:gd name="T10" fmla="*/ 1 w 326"/>
                  <a:gd name="T11" fmla="*/ 1 h 937"/>
                  <a:gd name="T12" fmla="*/ 1 w 326"/>
                  <a:gd name="T13" fmla="*/ 1 h 937"/>
                  <a:gd name="T14" fmla="*/ 0 w 326"/>
                  <a:gd name="T15" fmla="*/ 0 h 937"/>
                  <a:gd name="T16" fmla="*/ 0 w 326"/>
                  <a:gd name="T17" fmla="*/ 0 h 9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6"/>
                  <a:gd name="T28" fmla="*/ 0 h 937"/>
                  <a:gd name="T29" fmla="*/ 326 w 326"/>
                  <a:gd name="T30" fmla="*/ 937 h 9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6" h="937">
                    <a:moveTo>
                      <a:pt x="0" y="0"/>
                    </a:moveTo>
                    <a:lnTo>
                      <a:pt x="0" y="937"/>
                    </a:lnTo>
                    <a:lnTo>
                      <a:pt x="326" y="795"/>
                    </a:lnTo>
                    <a:lnTo>
                      <a:pt x="326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3470" y="2616"/>
                <a:ext cx="163" cy="448"/>
              </a:xfrm>
              <a:custGeom>
                <a:avLst/>
                <a:gdLst>
                  <a:gd name="T0" fmla="*/ 1 w 326"/>
                  <a:gd name="T1" fmla="*/ 0 h 895"/>
                  <a:gd name="T2" fmla="*/ 1 w 326"/>
                  <a:gd name="T3" fmla="*/ 0 h 895"/>
                  <a:gd name="T4" fmla="*/ 1 w 326"/>
                  <a:gd name="T5" fmla="*/ 1 h 895"/>
                  <a:gd name="T6" fmla="*/ 1 w 326"/>
                  <a:gd name="T7" fmla="*/ 1 h 895"/>
                  <a:gd name="T8" fmla="*/ 1 w 326"/>
                  <a:gd name="T9" fmla="*/ 1 h 895"/>
                  <a:gd name="T10" fmla="*/ 1 w 326"/>
                  <a:gd name="T11" fmla="*/ 1 h 895"/>
                  <a:gd name="T12" fmla="*/ 0 w 326"/>
                  <a:gd name="T13" fmla="*/ 1 h 895"/>
                  <a:gd name="T14" fmla="*/ 0 w 326"/>
                  <a:gd name="T15" fmla="*/ 1 h 895"/>
                  <a:gd name="T16" fmla="*/ 0 w 326"/>
                  <a:gd name="T17" fmla="*/ 1 h 895"/>
                  <a:gd name="T18" fmla="*/ 1 w 326"/>
                  <a:gd name="T19" fmla="*/ 1 h 895"/>
                  <a:gd name="T20" fmla="*/ 1 w 326"/>
                  <a:gd name="T21" fmla="*/ 1 h 895"/>
                  <a:gd name="T22" fmla="*/ 1 w 326"/>
                  <a:gd name="T23" fmla="*/ 1 h 895"/>
                  <a:gd name="T24" fmla="*/ 1 w 326"/>
                  <a:gd name="T25" fmla="*/ 1 h 895"/>
                  <a:gd name="T26" fmla="*/ 1 w 326"/>
                  <a:gd name="T27" fmla="*/ 1 h 895"/>
                  <a:gd name="T28" fmla="*/ 1 w 326"/>
                  <a:gd name="T29" fmla="*/ 1 h 895"/>
                  <a:gd name="T30" fmla="*/ 1 w 326"/>
                  <a:gd name="T31" fmla="*/ 1 h 895"/>
                  <a:gd name="T32" fmla="*/ 1 w 326"/>
                  <a:gd name="T33" fmla="*/ 1 h 895"/>
                  <a:gd name="T34" fmla="*/ 1 w 326"/>
                  <a:gd name="T35" fmla="*/ 1 h 895"/>
                  <a:gd name="T36" fmla="*/ 1 w 326"/>
                  <a:gd name="T37" fmla="*/ 1 h 895"/>
                  <a:gd name="T38" fmla="*/ 1 w 326"/>
                  <a:gd name="T39" fmla="*/ 1 h 895"/>
                  <a:gd name="T40" fmla="*/ 1 w 326"/>
                  <a:gd name="T41" fmla="*/ 1 h 895"/>
                  <a:gd name="T42" fmla="*/ 1 w 326"/>
                  <a:gd name="T43" fmla="*/ 1 h 895"/>
                  <a:gd name="T44" fmla="*/ 1 w 326"/>
                  <a:gd name="T45" fmla="*/ 1 h 895"/>
                  <a:gd name="T46" fmla="*/ 1 w 326"/>
                  <a:gd name="T47" fmla="*/ 1 h 895"/>
                  <a:gd name="T48" fmla="*/ 1 w 326"/>
                  <a:gd name="T49" fmla="*/ 1 h 895"/>
                  <a:gd name="T50" fmla="*/ 1 w 326"/>
                  <a:gd name="T51" fmla="*/ 1 h 895"/>
                  <a:gd name="T52" fmla="*/ 1 w 326"/>
                  <a:gd name="T53" fmla="*/ 1 h 895"/>
                  <a:gd name="T54" fmla="*/ 1 w 326"/>
                  <a:gd name="T55" fmla="*/ 1 h 895"/>
                  <a:gd name="T56" fmla="*/ 1 w 326"/>
                  <a:gd name="T57" fmla="*/ 1 h 895"/>
                  <a:gd name="T58" fmla="*/ 1 w 326"/>
                  <a:gd name="T59" fmla="*/ 1 h 895"/>
                  <a:gd name="T60" fmla="*/ 1 w 326"/>
                  <a:gd name="T61" fmla="*/ 1 h 895"/>
                  <a:gd name="T62" fmla="*/ 1 w 326"/>
                  <a:gd name="T63" fmla="*/ 1 h 895"/>
                  <a:gd name="T64" fmla="*/ 1 w 326"/>
                  <a:gd name="T65" fmla="*/ 0 h 895"/>
                  <a:gd name="T66" fmla="*/ 1 w 326"/>
                  <a:gd name="T67" fmla="*/ 0 h 89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6"/>
                  <a:gd name="T103" fmla="*/ 0 h 895"/>
                  <a:gd name="T104" fmla="*/ 326 w 326"/>
                  <a:gd name="T105" fmla="*/ 895 h 89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6" h="895">
                    <a:moveTo>
                      <a:pt x="267" y="0"/>
                    </a:moveTo>
                    <a:lnTo>
                      <a:pt x="267" y="0"/>
                    </a:lnTo>
                    <a:lnTo>
                      <a:pt x="326" y="9"/>
                    </a:lnTo>
                    <a:lnTo>
                      <a:pt x="326" y="753"/>
                    </a:lnTo>
                    <a:lnTo>
                      <a:pt x="0" y="895"/>
                    </a:lnTo>
                    <a:lnTo>
                      <a:pt x="0" y="569"/>
                    </a:lnTo>
                    <a:lnTo>
                      <a:pt x="8" y="544"/>
                    </a:lnTo>
                    <a:lnTo>
                      <a:pt x="17" y="519"/>
                    </a:lnTo>
                    <a:lnTo>
                      <a:pt x="27" y="498"/>
                    </a:lnTo>
                    <a:lnTo>
                      <a:pt x="36" y="478"/>
                    </a:lnTo>
                    <a:lnTo>
                      <a:pt x="46" y="459"/>
                    </a:lnTo>
                    <a:lnTo>
                      <a:pt x="57" y="442"/>
                    </a:lnTo>
                    <a:lnTo>
                      <a:pt x="80" y="409"/>
                    </a:lnTo>
                    <a:lnTo>
                      <a:pt x="104" y="381"/>
                    </a:lnTo>
                    <a:lnTo>
                      <a:pt x="129" y="356"/>
                    </a:lnTo>
                    <a:lnTo>
                      <a:pt x="178" y="309"/>
                    </a:lnTo>
                    <a:lnTo>
                      <a:pt x="201" y="284"/>
                    </a:lnTo>
                    <a:lnTo>
                      <a:pt x="222" y="260"/>
                    </a:lnTo>
                    <a:lnTo>
                      <a:pt x="231" y="244"/>
                    </a:lnTo>
                    <a:lnTo>
                      <a:pt x="241" y="229"/>
                    </a:lnTo>
                    <a:lnTo>
                      <a:pt x="248" y="214"/>
                    </a:lnTo>
                    <a:lnTo>
                      <a:pt x="254" y="197"/>
                    </a:lnTo>
                    <a:lnTo>
                      <a:pt x="262" y="178"/>
                    </a:lnTo>
                    <a:lnTo>
                      <a:pt x="266" y="157"/>
                    </a:lnTo>
                    <a:lnTo>
                      <a:pt x="269" y="136"/>
                    </a:lnTo>
                    <a:lnTo>
                      <a:pt x="271" y="114"/>
                    </a:lnTo>
                    <a:lnTo>
                      <a:pt x="273" y="87"/>
                    </a:lnTo>
                    <a:lnTo>
                      <a:pt x="273" y="60"/>
                    </a:lnTo>
                    <a:lnTo>
                      <a:pt x="271" y="32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59595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115"/>
              <p:cNvSpPr>
                <a:spLocks/>
              </p:cNvSpPr>
              <p:nvPr/>
            </p:nvSpPr>
            <p:spPr bwMode="auto">
              <a:xfrm>
                <a:off x="3441" y="2593"/>
                <a:ext cx="22" cy="481"/>
              </a:xfrm>
              <a:custGeom>
                <a:avLst/>
                <a:gdLst>
                  <a:gd name="T0" fmla="*/ 0 w 44"/>
                  <a:gd name="T1" fmla="*/ 0 h 964"/>
                  <a:gd name="T2" fmla="*/ 0 w 44"/>
                  <a:gd name="T3" fmla="*/ 0 h 964"/>
                  <a:gd name="T4" fmla="*/ 0 w 44"/>
                  <a:gd name="T5" fmla="*/ 0 h 964"/>
                  <a:gd name="T6" fmla="*/ 1 w 44"/>
                  <a:gd name="T7" fmla="*/ 0 h 964"/>
                  <a:gd name="T8" fmla="*/ 1 w 44"/>
                  <a:gd name="T9" fmla="*/ 0 h 964"/>
                  <a:gd name="T10" fmla="*/ 1 w 44"/>
                  <a:gd name="T11" fmla="*/ 0 h 964"/>
                  <a:gd name="T12" fmla="*/ 1 w 44"/>
                  <a:gd name="T13" fmla="*/ 0 h 964"/>
                  <a:gd name="T14" fmla="*/ 1 w 44"/>
                  <a:gd name="T15" fmla="*/ 0 h 964"/>
                  <a:gd name="T16" fmla="*/ 1 w 44"/>
                  <a:gd name="T17" fmla="*/ 0 h 964"/>
                  <a:gd name="T18" fmla="*/ 1 w 44"/>
                  <a:gd name="T19" fmla="*/ 0 h 964"/>
                  <a:gd name="T20" fmla="*/ 1 w 44"/>
                  <a:gd name="T21" fmla="*/ 0 h 964"/>
                  <a:gd name="T22" fmla="*/ 1 w 44"/>
                  <a:gd name="T23" fmla="*/ 0 h 964"/>
                  <a:gd name="T24" fmla="*/ 1 w 44"/>
                  <a:gd name="T25" fmla="*/ 0 h 964"/>
                  <a:gd name="T26" fmla="*/ 1 w 44"/>
                  <a:gd name="T27" fmla="*/ 0 h 964"/>
                  <a:gd name="T28" fmla="*/ 0 w 44"/>
                  <a:gd name="T29" fmla="*/ 0 h 964"/>
                  <a:gd name="T30" fmla="*/ 0 w 44"/>
                  <a:gd name="T31" fmla="*/ 0 h 9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4"/>
                  <a:gd name="T49" fmla="*/ 0 h 964"/>
                  <a:gd name="T50" fmla="*/ 44 w 44"/>
                  <a:gd name="T51" fmla="*/ 964 h 96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4" h="964">
                    <a:moveTo>
                      <a:pt x="0" y="0"/>
                    </a:moveTo>
                    <a:lnTo>
                      <a:pt x="0" y="964"/>
                    </a:lnTo>
                    <a:lnTo>
                      <a:pt x="12" y="962"/>
                    </a:lnTo>
                    <a:lnTo>
                      <a:pt x="23" y="958"/>
                    </a:lnTo>
                    <a:lnTo>
                      <a:pt x="32" y="954"/>
                    </a:lnTo>
                    <a:lnTo>
                      <a:pt x="44" y="945"/>
                    </a:lnTo>
                    <a:lnTo>
                      <a:pt x="44" y="8"/>
                    </a:lnTo>
                    <a:lnTo>
                      <a:pt x="32" y="4"/>
                    </a:lnTo>
                    <a:lnTo>
                      <a:pt x="23" y="2"/>
                    </a:lnTo>
                    <a:lnTo>
                      <a:pt x="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116"/>
              <p:cNvSpPr>
                <a:spLocks/>
              </p:cNvSpPr>
              <p:nvPr/>
            </p:nvSpPr>
            <p:spPr bwMode="auto">
              <a:xfrm>
                <a:off x="3309" y="2727"/>
                <a:ext cx="17" cy="63"/>
              </a:xfrm>
              <a:custGeom>
                <a:avLst/>
                <a:gdLst>
                  <a:gd name="T0" fmla="*/ 1 w 34"/>
                  <a:gd name="T1" fmla="*/ 0 h 125"/>
                  <a:gd name="T2" fmla="*/ 1 w 34"/>
                  <a:gd name="T3" fmla="*/ 0 h 125"/>
                  <a:gd name="T4" fmla="*/ 0 w 34"/>
                  <a:gd name="T5" fmla="*/ 0 h 125"/>
                  <a:gd name="T6" fmla="*/ 0 w 34"/>
                  <a:gd name="T7" fmla="*/ 0 h 125"/>
                  <a:gd name="T8" fmla="*/ 0 w 34"/>
                  <a:gd name="T9" fmla="*/ 1 h 125"/>
                  <a:gd name="T10" fmla="*/ 1 w 34"/>
                  <a:gd name="T11" fmla="*/ 1 h 125"/>
                  <a:gd name="T12" fmla="*/ 1 w 34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125"/>
                  <a:gd name="T23" fmla="*/ 34 w 34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125">
                    <a:moveTo>
                      <a:pt x="34" y="0"/>
                    </a:moveTo>
                    <a:lnTo>
                      <a:pt x="34" y="0"/>
                    </a:lnTo>
                    <a:lnTo>
                      <a:pt x="0" y="0"/>
                    </a:lnTo>
                    <a:lnTo>
                      <a:pt x="0" y="125"/>
                    </a:lnTo>
                    <a:lnTo>
                      <a:pt x="3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59595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3312" y="2731"/>
                <a:ext cx="15" cy="58"/>
              </a:xfrm>
              <a:custGeom>
                <a:avLst/>
                <a:gdLst>
                  <a:gd name="T0" fmla="*/ 0 w 31"/>
                  <a:gd name="T1" fmla="*/ 0 h 116"/>
                  <a:gd name="T2" fmla="*/ 0 w 31"/>
                  <a:gd name="T3" fmla="*/ 0 h 116"/>
                  <a:gd name="T4" fmla="*/ 0 w 31"/>
                  <a:gd name="T5" fmla="*/ 0 h 116"/>
                  <a:gd name="T6" fmla="*/ 0 w 31"/>
                  <a:gd name="T7" fmla="*/ 0 h 116"/>
                  <a:gd name="T8" fmla="*/ 0 w 31"/>
                  <a:gd name="T9" fmla="*/ 1 h 116"/>
                  <a:gd name="T10" fmla="*/ 0 w 31"/>
                  <a:gd name="T11" fmla="*/ 1 h 116"/>
                  <a:gd name="T12" fmla="*/ 0 w 31"/>
                  <a:gd name="T13" fmla="*/ 0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116"/>
                  <a:gd name="T23" fmla="*/ 31 w 31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116">
                    <a:moveTo>
                      <a:pt x="31" y="0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0" y="116"/>
                    </a:lnTo>
                    <a:lnTo>
                      <a:pt x="31" y="6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3329" y="2727"/>
                <a:ext cx="99" cy="33"/>
              </a:xfrm>
              <a:custGeom>
                <a:avLst/>
                <a:gdLst>
                  <a:gd name="T0" fmla="*/ 0 w 197"/>
                  <a:gd name="T1" fmla="*/ 0 h 66"/>
                  <a:gd name="T2" fmla="*/ 0 w 197"/>
                  <a:gd name="T3" fmla="*/ 0 h 66"/>
                  <a:gd name="T4" fmla="*/ 0 w 197"/>
                  <a:gd name="T5" fmla="*/ 1 h 66"/>
                  <a:gd name="T6" fmla="*/ 0 w 197"/>
                  <a:gd name="T7" fmla="*/ 1 h 66"/>
                  <a:gd name="T8" fmla="*/ 1 w 197"/>
                  <a:gd name="T9" fmla="*/ 1 h 66"/>
                  <a:gd name="T10" fmla="*/ 1 w 197"/>
                  <a:gd name="T11" fmla="*/ 1 h 66"/>
                  <a:gd name="T12" fmla="*/ 1 w 197"/>
                  <a:gd name="T13" fmla="*/ 0 h 66"/>
                  <a:gd name="T14" fmla="*/ 1 w 197"/>
                  <a:gd name="T15" fmla="*/ 0 h 66"/>
                  <a:gd name="T16" fmla="*/ 0 w 197"/>
                  <a:gd name="T17" fmla="*/ 0 h 66"/>
                  <a:gd name="T18" fmla="*/ 0 w 197"/>
                  <a:gd name="T19" fmla="*/ 0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7"/>
                  <a:gd name="T31" fmla="*/ 0 h 66"/>
                  <a:gd name="T32" fmla="*/ 197 w 197"/>
                  <a:gd name="T33" fmla="*/ 66 h 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7" h="66">
                    <a:moveTo>
                      <a:pt x="0" y="0"/>
                    </a:moveTo>
                    <a:lnTo>
                      <a:pt x="0" y="0"/>
                    </a:lnTo>
                    <a:lnTo>
                      <a:pt x="0" y="62"/>
                    </a:lnTo>
                    <a:lnTo>
                      <a:pt x="197" y="66"/>
                    </a:lnTo>
                    <a:lnTo>
                      <a:pt x="1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119"/>
              <p:cNvSpPr>
                <a:spLocks/>
              </p:cNvSpPr>
              <p:nvPr/>
            </p:nvSpPr>
            <p:spPr bwMode="auto">
              <a:xfrm>
                <a:off x="3333" y="2731"/>
                <a:ext cx="95" cy="29"/>
              </a:xfrm>
              <a:custGeom>
                <a:avLst/>
                <a:gdLst>
                  <a:gd name="T0" fmla="*/ 0 w 190"/>
                  <a:gd name="T1" fmla="*/ 0 h 59"/>
                  <a:gd name="T2" fmla="*/ 0 w 190"/>
                  <a:gd name="T3" fmla="*/ 0 h 59"/>
                  <a:gd name="T4" fmla="*/ 0 w 190"/>
                  <a:gd name="T5" fmla="*/ 0 h 59"/>
                  <a:gd name="T6" fmla="*/ 0 w 190"/>
                  <a:gd name="T7" fmla="*/ 0 h 59"/>
                  <a:gd name="T8" fmla="*/ 1 w 190"/>
                  <a:gd name="T9" fmla="*/ 0 h 59"/>
                  <a:gd name="T10" fmla="*/ 1 w 190"/>
                  <a:gd name="T11" fmla="*/ 0 h 59"/>
                  <a:gd name="T12" fmla="*/ 1 w 190"/>
                  <a:gd name="T13" fmla="*/ 0 h 59"/>
                  <a:gd name="T14" fmla="*/ 1 w 190"/>
                  <a:gd name="T15" fmla="*/ 0 h 59"/>
                  <a:gd name="T16" fmla="*/ 0 w 190"/>
                  <a:gd name="T17" fmla="*/ 0 h 59"/>
                  <a:gd name="T18" fmla="*/ 0 w 190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0"/>
                  <a:gd name="T31" fmla="*/ 0 h 59"/>
                  <a:gd name="T32" fmla="*/ 190 w 190"/>
                  <a:gd name="T33" fmla="*/ 59 h 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0" h="59">
                    <a:moveTo>
                      <a:pt x="0" y="0"/>
                    </a:moveTo>
                    <a:lnTo>
                      <a:pt x="0" y="0"/>
                    </a:lnTo>
                    <a:lnTo>
                      <a:pt x="0" y="57"/>
                    </a:lnTo>
                    <a:lnTo>
                      <a:pt x="190" y="59"/>
                    </a:lnTo>
                    <a:lnTo>
                      <a:pt x="1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120"/>
              <p:cNvSpPr>
                <a:spLocks/>
              </p:cNvSpPr>
              <p:nvPr/>
            </p:nvSpPr>
            <p:spPr bwMode="auto">
              <a:xfrm>
                <a:off x="3309" y="2761"/>
                <a:ext cx="119" cy="37"/>
              </a:xfrm>
              <a:custGeom>
                <a:avLst/>
                <a:gdLst>
                  <a:gd name="T0" fmla="*/ 0 w 237"/>
                  <a:gd name="T1" fmla="*/ 1 h 74"/>
                  <a:gd name="T2" fmla="*/ 0 w 237"/>
                  <a:gd name="T3" fmla="*/ 1 h 74"/>
                  <a:gd name="T4" fmla="*/ 1 w 237"/>
                  <a:gd name="T5" fmla="*/ 1 h 74"/>
                  <a:gd name="T6" fmla="*/ 1 w 237"/>
                  <a:gd name="T7" fmla="*/ 1 h 74"/>
                  <a:gd name="T8" fmla="*/ 1 w 237"/>
                  <a:gd name="T9" fmla="*/ 1 h 74"/>
                  <a:gd name="T10" fmla="*/ 1 w 237"/>
                  <a:gd name="T11" fmla="*/ 0 h 74"/>
                  <a:gd name="T12" fmla="*/ 0 w 237"/>
                  <a:gd name="T13" fmla="*/ 1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7"/>
                  <a:gd name="T22" fmla="*/ 0 h 74"/>
                  <a:gd name="T23" fmla="*/ 237 w 237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7" h="74">
                    <a:moveTo>
                      <a:pt x="0" y="66"/>
                    </a:moveTo>
                    <a:lnTo>
                      <a:pt x="0" y="66"/>
                    </a:lnTo>
                    <a:lnTo>
                      <a:pt x="237" y="74"/>
                    </a:lnTo>
                    <a:lnTo>
                      <a:pt x="237" y="4"/>
                    </a:lnTo>
                    <a:lnTo>
                      <a:pt x="38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99999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3281" y="2608"/>
                <a:ext cx="148" cy="106"/>
              </a:xfrm>
              <a:custGeom>
                <a:avLst/>
                <a:gdLst>
                  <a:gd name="T0" fmla="*/ 1 w 296"/>
                  <a:gd name="T1" fmla="*/ 1 h 212"/>
                  <a:gd name="T2" fmla="*/ 0 w 296"/>
                  <a:gd name="T3" fmla="*/ 1 h 212"/>
                  <a:gd name="T4" fmla="*/ 0 w 296"/>
                  <a:gd name="T5" fmla="*/ 1 h 212"/>
                  <a:gd name="T6" fmla="*/ 1 w 296"/>
                  <a:gd name="T7" fmla="*/ 0 h 212"/>
                  <a:gd name="T8" fmla="*/ 1 w 296"/>
                  <a:gd name="T9" fmla="*/ 1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2"/>
                  <a:gd name="T17" fmla="*/ 296 w 296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2">
                    <a:moveTo>
                      <a:pt x="296" y="212"/>
                    </a:moveTo>
                    <a:lnTo>
                      <a:pt x="0" y="212"/>
                    </a:lnTo>
                    <a:lnTo>
                      <a:pt x="0" y="15"/>
                    </a:lnTo>
                    <a:lnTo>
                      <a:pt x="296" y="0"/>
                    </a:lnTo>
                    <a:lnTo>
                      <a:pt x="296" y="212"/>
                    </a:lnTo>
                    <a:close/>
                  </a:path>
                </a:pathLst>
              </a:custGeom>
              <a:solidFill>
                <a:srgbClr val="595959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3286" y="2613"/>
                <a:ext cx="143" cy="95"/>
              </a:xfrm>
              <a:custGeom>
                <a:avLst/>
                <a:gdLst>
                  <a:gd name="T0" fmla="*/ 0 w 287"/>
                  <a:gd name="T1" fmla="*/ 0 h 192"/>
                  <a:gd name="T2" fmla="*/ 0 w 287"/>
                  <a:gd name="T3" fmla="*/ 0 h 192"/>
                  <a:gd name="T4" fmla="*/ 0 w 287"/>
                  <a:gd name="T5" fmla="*/ 0 h 192"/>
                  <a:gd name="T6" fmla="*/ 0 w 287"/>
                  <a:gd name="T7" fmla="*/ 0 h 192"/>
                  <a:gd name="T8" fmla="*/ 0 w 287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7"/>
                  <a:gd name="T16" fmla="*/ 0 h 192"/>
                  <a:gd name="T17" fmla="*/ 287 w 287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7" h="192">
                    <a:moveTo>
                      <a:pt x="287" y="192"/>
                    </a:moveTo>
                    <a:lnTo>
                      <a:pt x="0" y="192"/>
                    </a:lnTo>
                    <a:lnTo>
                      <a:pt x="0" y="15"/>
                    </a:lnTo>
                    <a:lnTo>
                      <a:pt x="287" y="0"/>
                    </a:lnTo>
                    <a:lnTo>
                      <a:pt x="287" y="192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3279" y="2606"/>
                <a:ext cx="152" cy="110"/>
              </a:xfrm>
              <a:custGeom>
                <a:avLst/>
                <a:gdLst>
                  <a:gd name="T0" fmla="*/ 1 w 303"/>
                  <a:gd name="T1" fmla="*/ 1 h 220"/>
                  <a:gd name="T2" fmla="*/ 1 w 303"/>
                  <a:gd name="T3" fmla="*/ 1 h 220"/>
                  <a:gd name="T4" fmla="*/ 1 w 303"/>
                  <a:gd name="T5" fmla="*/ 1 h 220"/>
                  <a:gd name="T6" fmla="*/ 1 w 303"/>
                  <a:gd name="T7" fmla="*/ 1 h 220"/>
                  <a:gd name="T8" fmla="*/ 1 w 303"/>
                  <a:gd name="T9" fmla="*/ 1 h 220"/>
                  <a:gd name="T10" fmla="*/ 1 w 303"/>
                  <a:gd name="T11" fmla="*/ 1 h 220"/>
                  <a:gd name="T12" fmla="*/ 1 w 303"/>
                  <a:gd name="T13" fmla="*/ 1 h 220"/>
                  <a:gd name="T14" fmla="*/ 1 w 303"/>
                  <a:gd name="T15" fmla="*/ 1 h 220"/>
                  <a:gd name="T16" fmla="*/ 1 w 303"/>
                  <a:gd name="T17" fmla="*/ 1 h 220"/>
                  <a:gd name="T18" fmla="*/ 1 w 303"/>
                  <a:gd name="T19" fmla="*/ 1 h 220"/>
                  <a:gd name="T20" fmla="*/ 1 w 303"/>
                  <a:gd name="T21" fmla="*/ 1 h 220"/>
                  <a:gd name="T22" fmla="*/ 1 w 303"/>
                  <a:gd name="T23" fmla="*/ 1 h 220"/>
                  <a:gd name="T24" fmla="*/ 1 w 303"/>
                  <a:gd name="T25" fmla="*/ 1 h 220"/>
                  <a:gd name="T26" fmla="*/ 1 w 303"/>
                  <a:gd name="T27" fmla="*/ 1 h 220"/>
                  <a:gd name="T28" fmla="*/ 1 w 303"/>
                  <a:gd name="T29" fmla="*/ 1 h 220"/>
                  <a:gd name="T30" fmla="*/ 1 w 303"/>
                  <a:gd name="T31" fmla="*/ 1 h 220"/>
                  <a:gd name="T32" fmla="*/ 1 w 303"/>
                  <a:gd name="T33" fmla="*/ 1 h 220"/>
                  <a:gd name="T34" fmla="*/ 1 w 303"/>
                  <a:gd name="T35" fmla="*/ 1 h 220"/>
                  <a:gd name="T36" fmla="*/ 1 w 303"/>
                  <a:gd name="T37" fmla="*/ 1 h 220"/>
                  <a:gd name="T38" fmla="*/ 1 w 303"/>
                  <a:gd name="T39" fmla="*/ 1 h 220"/>
                  <a:gd name="T40" fmla="*/ 1 w 303"/>
                  <a:gd name="T41" fmla="*/ 0 h 220"/>
                  <a:gd name="T42" fmla="*/ 1 w 303"/>
                  <a:gd name="T43" fmla="*/ 1 h 220"/>
                  <a:gd name="T44" fmla="*/ 1 w 303"/>
                  <a:gd name="T45" fmla="*/ 1 h 220"/>
                  <a:gd name="T46" fmla="*/ 0 w 303"/>
                  <a:gd name="T47" fmla="*/ 1 h 220"/>
                  <a:gd name="T48" fmla="*/ 0 w 303"/>
                  <a:gd name="T49" fmla="*/ 1 h 220"/>
                  <a:gd name="T50" fmla="*/ 0 w 303"/>
                  <a:gd name="T51" fmla="*/ 1 h 220"/>
                  <a:gd name="T52" fmla="*/ 0 w 303"/>
                  <a:gd name="T53" fmla="*/ 1 h 220"/>
                  <a:gd name="T54" fmla="*/ 0 w 303"/>
                  <a:gd name="T55" fmla="*/ 1 h 220"/>
                  <a:gd name="T56" fmla="*/ 1 w 303"/>
                  <a:gd name="T57" fmla="*/ 1 h 220"/>
                  <a:gd name="T58" fmla="*/ 1 w 303"/>
                  <a:gd name="T59" fmla="*/ 1 h 220"/>
                  <a:gd name="T60" fmla="*/ 1 w 303"/>
                  <a:gd name="T61" fmla="*/ 1 h 220"/>
                  <a:gd name="T62" fmla="*/ 1 w 303"/>
                  <a:gd name="T63" fmla="*/ 1 h 220"/>
                  <a:gd name="T64" fmla="*/ 1 w 303"/>
                  <a:gd name="T65" fmla="*/ 1 h 220"/>
                  <a:gd name="T66" fmla="*/ 1 w 303"/>
                  <a:gd name="T67" fmla="*/ 1 h 220"/>
                  <a:gd name="T68" fmla="*/ 1 w 303"/>
                  <a:gd name="T69" fmla="*/ 1 h 220"/>
                  <a:gd name="T70" fmla="*/ 1 w 303"/>
                  <a:gd name="T71" fmla="*/ 1 h 220"/>
                  <a:gd name="T72" fmla="*/ 1 w 303"/>
                  <a:gd name="T73" fmla="*/ 1 h 22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3"/>
                  <a:gd name="T112" fmla="*/ 0 h 220"/>
                  <a:gd name="T113" fmla="*/ 303 w 303"/>
                  <a:gd name="T114" fmla="*/ 220 h 22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3" h="220">
                    <a:moveTo>
                      <a:pt x="8" y="212"/>
                    </a:moveTo>
                    <a:lnTo>
                      <a:pt x="8" y="212"/>
                    </a:lnTo>
                    <a:lnTo>
                      <a:pt x="8" y="129"/>
                    </a:lnTo>
                    <a:lnTo>
                      <a:pt x="296" y="119"/>
                    </a:lnTo>
                    <a:lnTo>
                      <a:pt x="296" y="212"/>
                    </a:lnTo>
                    <a:lnTo>
                      <a:pt x="8" y="212"/>
                    </a:lnTo>
                    <a:close/>
                    <a:moveTo>
                      <a:pt x="296" y="9"/>
                    </a:moveTo>
                    <a:lnTo>
                      <a:pt x="296" y="9"/>
                    </a:lnTo>
                    <a:lnTo>
                      <a:pt x="296" y="112"/>
                    </a:lnTo>
                    <a:lnTo>
                      <a:pt x="8" y="121"/>
                    </a:lnTo>
                    <a:lnTo>
                      <a:pt x="8" y="23"/>
                    </a:lnTo>
                    <a:lnTo>
                      <a:pt x="296" y="9"/>
                    </a:lnTo>
                    <a:close/>
                    <a:moveTo>
                      <a:pt x="301" y="2"/>
                    </a:moveTo>
                    <a:lnTo>
                      <a:pt x="301" y="2"/>
                    </a:lnTo>
                    <a:lnTo>
                      <a:pt x="300" y="0"/>
                    </a:lnTo>
                    <a:lnTo>
                      <a:pt x="4" y="15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16"/>
                    </a:lnTo>
                    <a:lnTo>
                      <a:pt x="0" y="218"/>
                    </a:lnTo>
                    <a:lnTo>
                      <a:pt x="4" y="220"/>
                    </a:lnTo>
                    <a:lnTo>
                      <a:pt x="300" y="220"/>
                    </a:lnTo>
                    <a:lnTo>
                      <a:pt x="301" y="218"/>
                    </a:lnTo>
                    <a:lnTo>
                      <a:pt x="303" y="216"/>
                    </a:lnTo>
                    <a:lnTo>
                      <a:pt x="303" y="4"/>
                    </a:lnTo>
                    <a:lnTo>
                      <a:pt x="301" y="2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4"/>
              <p:cNvSpPr>
                <a:spLocks/>
              </p:cNvSpPr>
              <p:nvPr/>
            </p:nvSpPr>
            <p:spPr bwMode="auto">
              <a:xfrm>
                <a:off x="3276" y="2724"/>
                <a:ext cx="25" cy="26"/>
              </a:xfrm>
              <a:custGeom>
                <a:avLst/>
                <a:gdLst>
                  <a:gd name="T0" fmla="*/ 1 w 50"/>
                  <a:gd name="T1" fmla="*/ 1 h 51"/>
                  <a:gd name="T2" fmla="*/ 1 w 50"/>
                  <a:gd name="T3" fmla="*/ 1 h 51"/>
                  <a:gd name="T4" fmla="*/ 1 w 50"/>
                  <a:gd name="T5" fmla="*/ 1 h 51"/>
                  <a:gd name="T6" fmla="*/ 1 w 50"/>
                  <a:gd name="T7" fmla="*/ 1 h 51"/>
                  <a:gd name="T8" fmla="*/ 1 w 50"/>
                  <a:gd name="T9" fmla="*/ 1 h 51"/>
                  <a:gd name="T10" fmla="*/ 1 w 50"/>
                  <a:gd name="T11" fmla="*/ 0 h 51"/>
                  <a:gd name="T12" fmla="*/ 1 w 50"/>
                  <a:gd name="T13" fmla="*/ 0 h 51"/>
                  <a:gd name="T14" fmla="*/ 1 w 50"/>
                  <a:gd name="T15" fmla="*/ 1 h 51"/>
                  <a:gd name="T16" fmla="*/ 1 w 50"/>
                  <a:gd name="T17" fmla="*/ 1 h 51"/>
                  <a:gd name="T18" fmla="*/ 1 w 50"/>
                  <a:gd name="T19" fmla="*/ 1 h 51"/>
                  <a:gd name="T20" fmla="*/ 0 w 50"/>
                  <a:gd name="T21" fmla="*/ 1 h 51"/>
                  <a:gd name="T22" fmla="*/ 0 w 50"/>
                  <a:gd name="T23" fmla="*/ 1 h 51"/>
                  <a:gd name="T24" fmla="*/ 1 w 50"/>
                  <a:gd name="T25" fmla="*/ 1 h 51"/>
                  <a:gd name="T26" fmla="*/ 1 w 50"/>
                  <a:gd name="T27" fmla="*/ 1 h 51"/>
                  <a:gd name="T28" fmla="*/ 1 w 50"/>
                  <a:gd name="T29" fmla="*/ 1 h 51"/>
                  <a:gd name="T30" fmla="*/ 1 w 50"/>
                  <a:gd name="T31" fmla="*/ 1 h 51"/>
                  <a:gd name="T32" fmla="*/ 1 w 50"/>
                  <a:gd name="T33" fmla="*/ 1 h 51"/>
                  <a:gd name="T34" fmla="*/ 1 w 50"/>
                  <a:gd name="T35" fmla="*/ 1 h 51"/>
                  <a:gd name="T36" fmla="*/ 1 w 50"/>
                  <a:gd name="T37" fmla="*/ 1 h 51"/>
                  <a:gd name="T38" fmla="*/ 1 w 50"/>
                  <a:gd name="T39" fmla="*/ 1 h 51"/>
                  <a:gd name="T40" fmla="*/ 1 w 50"/>
                  <a:gd name="T41" fmla="*/ 1 h 51"/>
                  <a:gd name="T42" fmla="*/ 1 w 50"/>
                  <a:gd name="T43" fmla="*/ 1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51"/>
                  <a:gd name="T68" fmla="*/ 50 w 50"/>
                  <a:gd name="T69" fmla="*/ 51 h 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51">
                    <a:moveTo>
                      <a:pt x="50" y="26"/>
                    </a:moveTo>
                    <a:lnTo>
                      <a:pt x="50" y="26"/>
                    </a:lnTo>
                    <a:lnTo>
                      <a:pt x="48" y="17"/>
                    </a:lnTo>
                    <a:lnTo>
                      <a:pt x="42" y="7"/>
                    </a:lnTo>
                    <a:lnTo>
                      <a:pt x="34" y="2"/>
                    </a:lnTo>
                    <a:lnTo>
                      <a:pt x="25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7"/>
                    </a:lnTo>
                    <a:lnTo>
                      <a:pt x="0" y="26"/>
                    </a:lnTo>
                    <a:lnTo>
                      <a:pt x="2" y="36"/>
                    </a:lnTo>
                    <a:lnTo>
                      <a:pt x="8" y="44"/>
                    </a:lnTo>
                    <a:lnTo>
                      <a:pt x="16" y="49"/>
                    </a:lnTo>
                    <a:lnTo>
                      <a:pt x="25" y="51"/>
                    </a:lnTo>
                    <a:lnTo>
                      <a:pt x="34" y="49"/>
                    </a:lnTo>
                    <a:lnTo>
                      <a:pt x="42" y="44"/>
                    </a:lnTo>
                    <a:lnTo>
                      <a:pt x="48" y="36"/>
                    </a:lnTo>
                    <a:lnTo>
                      <a:pt x="50" y="26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25"/>
              <p:cNvSpPr>
                <a:spLocks/>
              </p:cNvSpPr>
              <p:nvPr/>
            </p:nvSpPr>
            <p:spPr bwMode="auto">
              <a:xfrm>
                <a:off x="3280" y="2729"/>
                <a:ext cx="17" cy="17"/>
              </a:xfrm>
              <a:custGeom>
                <a:avLst/>
                <a:gdLst>
                  <a:gd name="T0" fmla="*/ 1 w 34"/>
                  <a:gd name="T1" fmla="*/ 0 h 35"/>
                  <a:gd name="T2" fmla="*/ 1 w 34"/>
                  <a:gd name="T3" fmla="*/ 0 h 35"/>
                  <a:gd name="T4" fmla="*/ 1 w 34"/>
                  <a:gd name="T5" fmla="*/ 0 h 35"/>
                  <a:gd name="T6" fmla="*/ 1 w 34"/>
                  <a:gd name="T7" fmla="*/ 0 h 35"/>
                  <a:gd name="T8" fmla="*/ 1 w 34"/>
                  <a:gd name="T9" fmla="*/ 0 h 35"/>
                  <a:gd name="T10" fmla="*/ 1 w 34"/>
                  <a:gd name="T11" fmla="*/ 0 h 35"/>
                  <a:gd name="T12" fmla="*/ 1 w 34"/>
                  <a:gd name="T13" fmla="*/ 0 h 35"/>
                  <a:gd name="T14" fmla="*/ 1 w 34"/>
                  <a:gd name="T15" fmla="*/ 0 h 35"/>
                  <a:gd name="T16" fmla="*/ 1 w 34"/>
                  <a:gd name="T17" fmla="*/ 0 h 35"/>
                  <a:gd name="T18" fmla="*/ 1 w 34"/>
                  <a:gd name="T19" fmla="*/ 0 h 35"/>
                  <a:gd name="T20" fmla="*/ 0 w 34"/>
                  <a:gd name="T21" fmla="*/ 0 h 35"/>
                  <a:gd name="T22" fmla="*/ 0 w 34"/>
                  <a:gd name="T23" fmla="*/ 0 h 35"/>
                  <a:gd name="T24" fmla="*/ 1 w 34"/>
                  <a:gd name="T25" fmla="*/ 0 h 35"/>
                  <a:gd name="T26" fmla="*/ 1 w 34"/>
                  <a:gd name="T27" fmla="*/ 0 h 35"/>
                  <a:gd name="T28" fmla="*/ 1 w 34"/>
                  <a:gd name="T29" fmla="*/ 0 h 35"/>
                  <a:gd name="T30" fmla="*/ 1 w 34"/>
                  <a:gd name="T31" fmla="*/ 0 h 35"/>
                  <a:gd name="T32" fmla="*/ 1 w 34"/>
                  <a:gd name="T33" fmla="*/ 0 h 35"/>
                  <a:gd name="T34" fmla="*/ 1 w 34"/>
                  <a:gd name="T35" fmla="*/ 0 h 35"/>
                  <a:gd name="T36" fmla="*/ 1 w 34"/>
                  <a:gd name="T37" fmla="*/ 0 h 35"/>
                  <a:gd name="T38" fmla="*/ 1 w 34"/>
                  <a:gd name="T39" fmla="*/ 0 h 35"/>
                  <a:gd name="T40" fmla="*/ 1 w 34"/>
                  <a:gd name="T41" fmla="*/ 0 h 35"/>
                  <a:gd name="T42" fmla="*/ 1 w 34"/>
                  <a:gd name="T43" fmla="*/ 0 h 3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5"/>
                  <a:gd name="T68" fmla="*/ 34 w 34"/>
                  <a:gd name="T69" fmla="*/ 35 h 3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5">
                    <a:moveTo>
                      <a:pt x="34" y="17"/>
                    </a:moveTo>
                    <a:lnTo>
                      <a:pt x="34" y="17"/>
                    </a:lnTo>
                    <a:lnTo>
                      <a:pt x="32" y="10"/>
                    </a:lnTo>
                    <a:lnTo>
                      <a:pt x="28" y="4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2" y="23"/>
                    </a:lnTo>
                    <a:lnTo>
                      <a:pt x="6" y="29"/>
                    </a:lnTo>
                    <a:lnTo>
                      <a:pt x="11" y="33"/>
                    </a:lnTo>
                    <a:lnTo>
                      <a:pt x="17" y="35"/>
                    </a:lnTo>
                    <a:lnTo>
                      <a:pt x="23" y="33"/>
                    </a:lnTo>
                    <a:lnTo>
                      <a:pt x="28" y="29"/>
                    </a:lnTo>
                    <a:lnTo>
                      <a:pt x="32" y="23"/>
                    </a:lnTo>
                    <a:lnTo>
                      <a:pt x="34" y="17"/>
                    </a:lnTo>
                    <a:close/>
                  </a:path>
                </a:pathLst>
              </a:custGeom>
              <a:solidFill>
                <a:srgbClr val="33A02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3278" y="2727"/>
                <a:ext cx="21" cy="21"/>
              </a:xfrm>
              <a:custGeom>
                <a:avLst/>
                <a:gdLst>
                  <a:gd name="T0" fmla="*/ 1 w 42"/>
                  <a:gd name="T1" fmla="*/ 1 h 41"/>
                  <a:gd name="T2" fmla="*/ 1 w 42"/>
                  <a:gd name="T3" fmla="*/ 1 h 41"/>
                  <a:gd name="T4" fmla="*/ 1 w 42"/>
                  <a:gd name="T5" fmla="*/ 1 h 41"/>
                  <a:gd name="T6" fmla="*/ 1 w 42"/>
                  <a:gd name="T7" fmla="*/ 1 h 41"/>
                  <a:gd name="T8" fmla="*/ 1 w 42"/>
                  <a:gd name="T9" fmla="*/ 1 h 41"/>
                  <a:gd name="T10" fmla="*/ 1 w 42"/>
                  <a:gd name="T11" fmla="*/ 1 h 41"/>
                  <a:gd name="T12" fmla="*/ 1 w 42"/>
                  <a:gd name="T13" fmla="*/ 1 h 41"/>
                  <a:gd name="T14" fmla="*/ 1 w 42"/>
                  <a:gd name="T15" fmla="*/ 1 h 41"/>
                  <a:gd name="T16" fmla="*/ 1 w 42"/>
                  <a:gd name="T17" fmla="*/ 1 h 41"/>
                  <a:gd name="T18" fmla="*/ 1 w 42"/>
                  <a:gd name="T19" fmla="*/ 1 h 41"/>
                  <a:gd name="T20" fmla="*/ 1 w 42"/>
                  <a:gd name="T21" fmla="*/ 1 h 41"/>
                  <a:gd name="T22" fmla="*/ 1 w 42"/>
                  <a:gd name="T23" fmla="*/ 1 h 41"/>
                  <a:gd name="T24" fmla="*/ 1 w 42"/>
                  <a:gd name="T25" fmla="*/ 1 h 41"/>
                  <a:gd name="T26" fmla="*/ 1 w 42"/>
                  <a:gd name="T27" fmla="*/ 1 h 41"/>
                  <a:gd name="T28" fmla="*/ 1 w 42"/>
                  <a:gd name="T29" fmla="*/ 1 h 41"/>
                  <a:gd name="T30" fmla="*/ 1 w 42"/>
                  <a:gd name="T31" fmla="*/ 1 h 41"/>
                  <a:gd name="T32" fmla="*/ 1 w 42"/>
                  <a:gd name="T33" fmla="*/ 1 h 41"/>
                  <a:gd name="T34" fmla="*/ 1 w 42"/>
                  <a:gd name="T35" fmla="*/ 1 h 41"/>
                  <a:gd name="T36" fmla="*/ 1 w 42"/>
                  <a:gd name="T37" fmla="*/ 1 h 41"/>
                  <a:gd name="T38" fmla="*/ 1 w 42"/>
                  <a:gd name="T39" fmla="*/ 1 h 41"/>
                  <a:gd name="T40" fmla="*/ 1 w 42"/>
                  <a:gd name="T41" fmla="*/ 1 h 41"/>
                  <a:gd name="T42" fmla="*/ 1 w 42"/>
                  <a:gd name="T43" fmla="*/ 1 h 41"/>
                  <a:gd name="T44" fmla="*/ 0 w 42"/>
                  <a:gd name="T45" fmla="*/ 1 h 41"/>
                  <a:gd name="T46" fmla="*/ 0 w 42"/>
                  <a:gd name="T47" fmla="*/ 1 h 41"/>
                  <a:gd name="T48" fmla="*/ 1 w 42"/>
                  <a:gd name="T49" fmla="*/ 1 h 41"/>
                  <a:gd name="T50" fmla="*/ 1 w 42"/>
                  <a:gd name="T51" fmla="*/ 1 h 41"/>
                  <a:gd name="T52" fmla="*/ 1 w 42"/>
                  <a:gd name="T53" fmla="*/ 1 h 41"/>
                  <a:gd name="T54" fmla="*/ 1 w 42"/>
                  <a:gd name="T55" fmla="*/ 1 h 41"/>
                  <a:gd name="T56" fmla="*/ 1 w 42"/>
                  <a:gd name="T57" fmla="*/ 1 h 41"/>
                  <a:gd name="T58" fmla="*/ 1 w 42"/>
                  <a:gd name="T59" fmla="*/ 1 h 41"/>
                  <a:gd name="T60" fmla="*/ 1 w 42"/>
                  <a:gd name="T61" fmla="*/ 1 h 41"/>
                  <a:gd name="T62" fmla="*/ 1 w 42"/>
                  <a:gd name="T63" fmla="*/ 1 h 41"/>
                  <a:gd name="T64" fmla="*/ 1 w 42"/>
                  <a:gd name="T65" fmla="*/ 1 h 41"/>
                  <a:gd name="T66" fmla="*/ 1 w 42"/>
                  <a:gd name="T67" fmla="*/ 1 h 41"/>
                  <a:gd name="T68" fmla="*/ 1 w 42"/>
                  <a:gd name="T69" fmla="*/ 1 h 41"/>
                  <a:gd name="T70" fmla="*/ 1 w 42"/>
                  <a:gd name="T71" fmla="*/ 1 h 41"/>
                  <a:gd name="T72" fmla="*/ 1 w 42"/>
                  <a:gd name="T73" fmla="*/ 1 h 41"/>
                  <a:gd name="T74" fmla="*/ 1 w 42"/>
                  <a:gd name="T75" fmla="*/ 0 h 41"/>
                  <a:gd name="T76" fmla="*/ 1 w 42"/>
                  <a:gd name="T77" fmla="*/ 0 h 41"/>
                  <a:gd name="T78" fmla="*/ 1 w 42"/>
                  <a:gd name="T79" fmla="*/ 1 h 41"/>
                  <a:gd name="T80" fmla="*/ 1 w 42"/>
                  <a:gd name="T81" fmla="*/ 1 h 41"/>
                  <a:gd name="T82" fmla="*/ 1 w 42"/>
                  <a:gd name="T83" fmla="*/ 1 h 41"/>
                  <a:gd name="T84" fmla="*/ 0 w 42"/>
                  <a:gd name="T85" fmla="*/ 1 h 41"/>
                  <a:gd name="T86" fmla="*/ 0 w 42"/>
                  <a:gd name="T87" fmla="*/ 1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"/>
                  <a:gd name="T133" fmla="*/ 0 h 41"/>
                  <a:gd name="T134" fmla="*/ 42 w 42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" h="41">
                    <a:moveTo>
                      <a:pt x="8" y="20"/>
                    </a:moveTo>
                    <a:lnTo>
                      <a:pt x="8" y="20"/>
                    </a:lnTo>
                    <a:lnTo>
                      <a:pt x="10" y="15"/>
                    </a:lnTo>
                    <a:lnTo>
                      <a:pt x="12" y="11"/>
                    </a:lnTo>
                    <a:lnTo>
                      <a:pt x="15" y="7"/>
                    </a:lnTo>
                    <a:lnTo>
                      <a:pt x="21" y="7"/>
                    </a:lnTo>
                    <a:lnTo>
                      <a:pt x="27" y="7"/>
                    </a:lnTo>
                    <a:lnTo>
                      <a:pt x="30" y="11"/>
                    </a:lnTo>
                    <a:lnTo>
                      <a:pt x="32" y="15"/>
                    </a:lnTo>
                    <a:lnTo>
                      <a:pt x="34" y="20"/>
                    </a:lnTo>
                    <a:lnTo>
                      <a:pt x="32" y="24"/>
                    </a:lnTo>
                    <a:lnTo>
                      <a:pt x="30" y="30"/>
                    </a:lnTo>
                    <a:lnTo>
                      <a:pt x="27" y="32"/>
                    </a:lnTo>
                    <a:lnTo>
                      <a:pt x="21" y="34"/>
                    </a:lnTo>
                    <a:lnTo>
                      <a:pt x="15" y="32"/>
                    </a:lnTo>
                    <a:lnTo>
                      <a:pt x="12" y="30"/>
                    </a:lnTo>
                    <a:lnTo>
                      <a:pt x="10" y="24"/>
                    </a:lnTo>
                    <a:lnTo>
                      <a:pt x="8" y="20"/>
                    </a:lnTo>
                    <a:close/>
                    <a:moveTo>
                      <a:pt x="0" y="20"/>
                    </a:moveTo>
                    <a:lnTo>
                      <a:pt x="0" y="20"/>
                    </a:lnTo>
                    <a:lnTo>
                      <a:pt x="2" y="28"/>
                    </a:lnTo>
                    <a:lnTo>
                      <a:pt x="8" y="36"/>
                    </a:lnTo>
                    <a:lnTo>
                      <a:pt x="13" y="39"/>
                    </a:lnTo>
                    <a:lnTo>
                      <a:pt x="21" y="41"/>
                    </a:lnTo>
                    <a:lnTo>
                      <a:pt x="29" y="39"/>
                    </a:lnTo>
                    <a:lnTo>
                      <a:pt x="36" y="36"/>
                    </a:lnTo>
                    <a:lnTo>
                      <a:pt x="40" y="28"/>
                    </a:lnTo>
                    <a:lnTo>
                      <a:pt x="42" y="20"/>
                    </a:lnTo>
                    <a:lnTo>
                      <a:pt x="40" y="13"/>
                    </a:lnTo>
                    <a:lnTo>
                      <a:pt x="36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3" y="1"/>
                    </a:lnTo>
                    <a:lnTo>
                      <a:pt x="8" y="5"/>
                    </a:lnTo>
                    <a:lnTo>
                      <a:pt x="2" y="1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3276" y="2755"/>
                <a:ext cx="25" cy="25"/>
              </a:xfrm>
              <a:custGeom>
                <a:avLst/>
                <a:gdLst>
                  <a:gd name="T0" fmla="*/ 1 w 50"/>
                  <a:gd name="T1" fmla="*/ 0 h 51"/>
                  <a:gd name="T2" fmla="*/ 1 w 50"/>
                  <a:gd name="T3" fmla="*/ 0 h 51"/>
                  <a:gd name="T4" fmla="*/ 1 w 50"/>
                  <a:gd name="T5" fmla="*/ 0 h 51"/>
                  <a:gd name="T6" fmla="*/ 1 w 50"/>
                  <a:gd name="T7" fmla="*/ 0 h 51"/>
                  <a:gd name="T8" fmla="*/ 1 w 50"/>
                  <a:gd name="T9" fmla="*/ 0 h 51"/>
                  <a:gd name="T10" fmla="*/ 1 w 50"/>
                  <a:gd name="T11" fmla="*/ 0 h 51"/>
                  <a:gd name="T12" fmla="*/ 1 w 50"/>
                  <a:gd name="T13" fmla="*/ 0 h 51"/>
                  <a:gd name="T14" fmla="*/ 1 w 50"/>
                  <a:gd name="T15" fmla="*/ 0 h 51"/>
                  <a:gd name="T16" fmla="*/ 1 w 50"/>
                  <a:gd name="T17" fmla="*/ 0 h 51"/>
                  <a:gd name="T18" fmla="*/ 1 w 50"/>
                  <a:gd name="T19" fmla="*/ 0 h 51"/>
                  <a:gd name="T20" fmla="*/ 0 w 50"/>
                  <a:gd name="T21" fmla="*/ 0 h 51"/>
                  <a:gd name="T22" fmla="*/ 0 w 50"/>
                  <a:gd name="T23" fmla="*/ 0 h 51"/>
                  <a:gd name="T24" fmla="*/ 1 w 50"/>
                  <a:gd name="T25" fmla="*/ 0 h 51"/>
                  <a:gd name="T26" fmla="*/ 1 w 50"/>
                  <a:gd name="T27" fmla="*/ 0 h 51"/>
                  <a:gd name="T28" fmla="*/ 1 w 50"/>
                  <a:gd name="T29" fmla="*/ 0 h 51"/>
                  <a:gd name="T30" fmla="*/ 1 w 50"/>
                  <a:gd name="T31" fmla="*/ 0 h 51"/>
                  <a:gd name="T32" fmla="*/ 1 w 50"/>
                  <a:gd name="T33" fmla="*/ 0 h 51"/>
                  <a:gd name="T34" fmla="*/ 1 w 50"/>
                  <a:gd name="T35" fmla="*/ 0 h 51"/>
                  <a:gd name="T36" fmla="*/ 1 w 50"/>
                  <a:gd name="T37" fmla="*/ 0 h 51"/>
                  <a:gd name="T38" fmla="*/ 1 w 50"/>
                  <a:gd name="T39" fmla="*/ 0 h 51"/>
                  <a:gd name="T40" fmla="*/ 1 w 50"/>
                  <a:gd name="T41" fmla="*/ 0 h 51"/>
                  <a:gd name="T42" fmla="*/ 1 w 50"/>
                  <a:gd name="T43" fmla="*/ 0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51"/>
                  <a:gd name="T68" fmla="*/ 50 w 50"/>
                  <a:gd name="T69" fmla="*/ 51 h 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51">
                    <a:moveTo>
                      <a:pt x="50" y="26"/>
                    </a:moveTo>
                    <a:lnTo>
                      <a:pt x="50" y="26"/>
                    </a:lnTo>
                    <a:lnTo>
                      <a:pt x="48" y="17"/>
                    </a:lnTo>
                    <a:lnTo>
                      <a:pt x="42" y="7"/>
                    </a:lnTo>
                    <a:lnTo>
                      <a:pt x="34" y="1"/>
                    </a:lnTo>
                    <a:lnTo>
                      <a:pt x="25" y="0"/>
                    </a:lnTo>
                    <a:lnTo>
                      <a:pt x="16" y="1"/>
                    </a:lnTo>
                    <a:lnTo>
                      <a:pt x="8" y="7"/>
                    </a:lnTo>
                    <a:lnTo>
                      <a:pt x="2" y="17"/>
                    </a:lnTo>
                    <a:lnTo>
                      <a:pt x="0" y="26"/>
                    </a:lnTo>
                    <a:lnTo>
                      <a:pt x="2" y="36"/>
                    </a:lnTo>
                    <a:lnTo>
                      <a:pt x="8" y="43"/>
                    </a:lnTo>
                    <a:lnTo>
                      <a:pt x="16" y="49"/>
                    </a:lnTo>
                    <a:lnTo>
                      <a:pt x="25" y="51"/>
                    </a:lnTo>
                    <a:lnTo>
                      <a:pt x="34" y="49"/>
                    </a:lnTo>
                    <a:lnTo>
                      <a:pt x="42" y="43"/>
                    </a:lnTo>
                    <a:lnTo>
                      <a:pt x="48" y="36"/>
                    </a:lnTo>
                    <a:lnTo>
                      <a:pt x="50" y="26"/>
                    </a:lnTo>
                    <a:close/>
                  </a:path>
                </a:pathLst>
              </a:custGeom>
              <a:solidFill>
                <a:srgbClr val="8C8C8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3280" y="2760"/>
                <a:ext cx="17" cy="17"/>
              </a:xfrm>
              <a:custGeom>
                <a:avLst/>
                <a:gdLst>
                  <a:gd name="T0" fmla="*/ 1 w 34"/>
                  <a:gd name="T1" fmla="*/ 1 h 34"/>
                  <a:gd name="T2" fmla="*/ 1 w 34"/>
                  <a:gd name="T3" fmla="*/ 1 h 34"/>
                  <a:gd name="T4" fmla="*/ 1 w 34"/>
                  <a:gd name="T5" fmla="*/ 1 h 34"/>
                  <a:gd name="T6" fmla="*/ 1 w 34"/>
                  <a:gd name="T7" fmla="*/ 1 h 34"/>
                  <a:gd name="T8" fmla="*/ 1 w 34"/>
                  <a:gd name="T9" fmla="*/ 0 h 34"/>
                  <a:gd name="T10" fmla="*/ 1 w 34"/>
                  <a:gd name="T11" fmla="*/ 0 h 34"/>
                  <a:gd name="T12" fmla="*/ 1 w 34"/>
                  <a:gd name="T13" fmla="*/ 0 h 34"/>
                  <a:gd name="T14" fmla="*/ 1 w 34"/>
                  <a:gd name="T15" fmla="*/ 0 h 34"/>
                  <a:gd name="T16" fmla="*/ 1 w 34"/>
                  <a:gd name="T17" fmla="*/ 1 h 34"/>
                  <a:gd name="T18" fmla="*/ 1 w 34"/>
                  <a:gd name="T19" fmla="*/ 1 h 34"/>
                  <a:gd name="T20" fmla="*/ 0 w 34"/>
                  <a:gd name="T21" fmla="*/ 1 h 34"/>
                  <a:gd name="T22" fmla="*/ 0 w 34"/>
                  <a:gd name="T23" fmla="*/ 1 h 34"/>
                  <a:gd name="T24" fmla="*/ 1 w 34"/>
                  <a:gd name="T25" fmla="*/ 1 h 34"/>
                  <a:gd name="T26" fmla="*/ 1 w 34"/>
                  <a:gd name="T27" fmla="*/ 1 h 34"/>
                  <a:gd name="T28" fmla="*/ 1 w 34"/>
                  <a:gd name="T29" fmla="*/ 1 h 34"/>
                  <a:gd name="T30" fmla="*/ 1 w 34"/>
                  <a:gd name="T31" fmla="*/ 1 h 34"/>
                  <a:gd name="T32" fmla="*/ 1 w 34"/>
                  <a:gd name="T33" fmla="*/ 1 h 34"/>
                  <a:gd name="T34" fmla="*/ 1 w 34"/>
                  <a:gd name="T35" fmla="*/ 1 h 34"/>
                  <a:gd name="T36" fmla="*/ 1 w 34"/>
                  <a:gd name="T37" fmla="*/ 1 h 34"/>
                  <a:gd name="T38" fmla="*/ 1 w 34"/>
                  <a:gd name="T39" fmla="*/ 1 h 34"/>
                  <a:gd name="T40" fmla="*/ 1 w 34"/>
                  <a:gd name="T41" fmla="*/ 1 h 34"/>
                  <a:gd name="T42" fmla="*/ 1 w 34"/>
                  <a:gd name="T43" fmla="*/ 1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7"/>
                    </a:moveTo>
                    <a:lnTo>
                      <a:pt x="34" y="17"/>
                    </a:lnTo>
                    <a:lnTo>
                      <a:pt x="32" y="10"/>
                    </a:lnTo>
                    <a:lnTo>
                      <a:pt x="28" y="4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2" y="23"/>
                    </a:lnTo>
                    <a:lnTo>
                      <a:pt x="6" y="29"/>
                    </a:lnTo>
                    <a:lnTo>
                      <a:pt x="11" y="32"/>
                    </a:lnTo>
                    <a:lnTo>
                      <a:pt x="17" y="34"/>
                    </a:lnTo>
                    <a:lnTo>
                      <a:pt x="23" y="32"/>
                    </a:lnTo>
                    <a:lnTo>
                      <a:pt x="28" y="29"/>
                    </a:lnTo>
                    <a:lnTo>
                      <a:pt x="32" y="23"/>
                    </a:lnTo>
                    <a:lnTo>
                      <a:pt x="34" y="17"/>
                    </a:lnTo>
                    <a:close/>
                  </a:path>
                </a:pathLst>
              </a:custGeom>
              <a:solidFill>
                <a:srgbClr val="FF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129"/>
              <p:cNvSpPr>
                <a:spLocks noEditPoints="1"/>
              </p:cNvSpPr>
              <p:nvPr/>
            </p:nvSpPr>
            <p:spPr bwMode="auto">
              <a:xfrm>
                <a:off x="3278" y="2758"/>
                <a:ext cx="21" cy="21"/>
              </a:xfrm>
              <a:custGeom>
                <a:avLst/>
                <a:gdLst>
                  <a:gd name="T0" fmla="*/ 1 w 42"/>
                  <a:gd name="T1" fmla="*/ 1 h 42"/>
                  <a:gd name="T2" fmla="*/ 1 w 42"/>
                  <a:gd name="T3" fmla="*/ 1 h 42"/>
                  <a:gd name="T4" fmla="*/ 1 w 42"/>
                  <a:gd name="T5" fmla="*/ 1 h 42"/>
                  <a:gd name="T6" fmla="*/ 1 w 42"/>
                  <a:gd name="T7" fmla="*/ 1 h 42"/>
                  <a:gd name="T8" fmla="*/ 1 w 42"/>
                  <a:gd name="T9" fmla="*/ 1 h 42"/>
                  <a:gd name="T10" fmla="*/ 1 w 42"/>
                  <a:gd name="T11" fmla="*/ 1 h 42"/>
                  <a:gd name="T12" fmla="*/ 1 w 42"/>
                  <a:gd name="T13" fmla="*/ 1 h 42"/>
                  <a:gd name="T14" fmla="*/ 1 w 42"/>
                  <a:gd name="T15" fmla="*/ 1 h 42"/>
                  <a:gd name="T16" fmla="*/ 1 w 42"/>
                  <a:gd name="T17" fmla="*/ 1 h 42"/>
                  <a:gd name="T18" fmla="*/ 1 w 42"/>
                  <a:gd name="T19" fmla="*/ 1 h 42"/>
                  <a:gd name="T20" fmla="*/ 1 w 42"/>
                  <a:gd name="T21" fmla="*/ 1 h 42"/>
                  <a:gd name="T22" fmla="*/ 1 w 42"/>
                  <a:gd name="T23" fmla="*/ 1 h 42"/>
                  <a:gd name="T24" fmla="*/ 1 w 42"/>
                  <a:gd name="T25" fmla="*/ 1 h 42"/>
                  <a:gd name="T26" fmla="*/ 1 w 42"/>
                  <a:gd name="T27" fmla="*/ 1 h 42"/>
                  <a:gd name="T28" fmla="*/ 1 w 42"/>
                  <a:gd name="T29" fmla="*/ 1 h 42"/>
                  <a:gd name="T30" fmla="*/ 1 w 42"/>
                  <a:gd name="T31" fmla="*/ 1 h 42"/>
                  <a:gd name="T32" fmla="*/ 1 w 42"/>
                  <a:gd name="T33" fmla="*/ 1 h 42"/>
                  <a:gd name="T34" fmla="*/ 1 w 42"/>
                  <a:gd name="T35" fmla="*/ 1 h 42"/>
                  <a:gd name="T36" fmla="*/ 1 w 42"/>
                  <a:gd name="T37" fmla="*/ 1 h 42"/>
                  <a:gd name="T38" fmla="*/ 1 w 42"/>
                  <a:gd name="T39" fmla="*/ 1 h 42"/>
                  <a:gd name="T40" fmla="*/ 1 w 42"/>
                  <a:gd name="T41" fmla="*/ 1 h 42"/>
                  <a:gd name="T42" fmla="*/ 1 w 42"/>
                  <a:gd name="T43" fmla="*/ 1 h 42"/>
                  <a:gd name="T44" fmla="*/ 0 w 42"/>
                  <a:gd name="T45" fmla="*/ 1 h 42"/>
                  <a:gd name="T46" fmla="*/ 0 w 42"/>
                  <a:gd name="T47" fmla="*/ 1 h 42"/>
                  <a:gd name="T48" fmla="*/ 1 w 42"/>
                  <a:gd name="T49" fmla="*/ 1 h 42"/>
                  <a:gd name="T50" fmla="*/ 1 w 42"/>
                  <a:gd name="T51" fmla="*/ 1 h 42"/>
                  <a:gd name="T52" fmla="*/ 1 w 42"/>
                  <a:gd name="T53" fmla="*/ 1 h 42"/>
                  <a:gd name="T54" fmla="*/ 1 w 42"/>
                  <a:gd name="T55" fmla="*/ 1 h 42"/>
                  <a:gd name="T56" fmla="*/ 1 w 42"/>
                  <a:gd name="T57" fmla="*/ 1 h 42"/>
                  <a:gd name="T58" fmla="*/ 1 w 42"/>
                  <a:gd name="T59" fmla="*/ 1 h 42"/>
                  <a:gd name="T60" fmla="*/ 1 w 42"/>
                  <a:gd name="T61" fmla="*/ 1 h 42"/>
                  <a:gd name="T62" fmla="*/ 1 w 42"/>
                  <a:gd name="T63" fmla="*/ 1 h 42"/>
                  <a:gd name="T64" fmla="*/ 1 w 42"/>
                  <a:gd name="T65" fmla="*/ 1 h 42"/>
                  <a:gd name="T66" fmla="*/ 1 w 42"/>
                  <a:gd name="T67" fmla="*/ 1 h 42"/>
                  <a:gd name="T68" fmla="*/ 1 w 42"/>
                  <a:gd name="T69" fmla="*/ 1 h 42"/>
                  <a:gd name="T70" fmla="*/ 1 w 42"/>
                  <a:gd name="T71" fmla="*/ 1 h 42"/>
                  <a:gd name="T72" fmla="*/ 1 w 42"/>
                  <a:gd name="T73" fmla="*/ 1 h 42"/>
                  <a:gd name="T74" fmla="*/ 1 w 42"/>
                  <a:gd name="T75" fmla="*/ 0 h 42"/>
                  <a:gd name="T76" fmla="*/ 1 w 42"/>
                  <a:gd name="T77" fmla="*/ 0 h 42"/>
                  <a:gd name="T78" fmla="*/ 1 w 42"/>
                  <a:gd name="T79" fmla="*/ 1 h 42"/>
                  <a:gd name="T80" fmla="*/ 1 w 42"/>
                  <a:gd name="T81" fmla="*/ 1 h 42"/>
                  <a:gd name="T82" fmla="*/ 1 w 42"/>
                  <a:gd name="T83" fmla="*/ 1 h 42"/>
                  <a:gd name="T84" fmla="*/ 0 w 42"/>
                  <a:gd name="T85" fmla="*/ 1 h 42"/>
                  <a:gd name="T86" fmla="*/ 0 w 42"/>
                  <a:gd name="T87" fmla="*/ 1 h 4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"/>
                  <a:gd name="T133" fmla="*/ 0 h 42"/>
                  <a:gd name="T134" fmla="*/ 42 w 42"/>
                  <a:gd name="T135" fmla="*/ 42 h 4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" h="42">
                    <a:moveTo>
                      <a:pt x="8" y="21"/>
                    </a:moveTo>
                    <a:lnTo>
                      <a:pt x="8" y="21"/>
                    </a:lnTo>
                    <a:lnTo>
                      <a:pt x="10" y="15"/>
                    </a:lnTo>
                    <a:lnTo>
                      <a:pt x="12" y="12"/>
                    </a:lnTo>
                    <a:lnTo>
                      <a:pt x="15" y="8"/>
                    </a:lnTo>
                    <a:lnTo>
                      <a:pt x="21" y="8"/>
                    </a:lnTo>
                    <a:lnTo>
                      <a:pt x="27" y="8"/>
                    </a:lnTo>
                    <a:lnTo>
                      <a:pt x="30" y="12"/>
                    </a:lnTo>
                    <a:lnTo>
                      <a:pt x="32" y="15"/>
                    </a:lnTo>
                    <a:lnTo>
                      <a:pt x="34" y="21"/>
                    </a:lnTo>
                    <a:lnTo>
                      <a:pt x="32" y="25"/>
                    </a:lnTo>
                    <a:lnTo>
                      <a:pt x="30" y="31"/>
                    </a:lnTo>
                    <a:lnTo>
                      <a:pt x="27" y="33"/>
                    </a:lnTo>
                    <a:lnTo>
                      <a:pt x="21" y="34"/>
                    </a:lnTo>
                    <a:lnTo>
                      <a:pt x="15" y="33"/>
                    </a:lnTo>
                    <a:lnTo>
                      <a:pt x="12" y="31"/>
                    </a:lnTo>
                    <a:lnTo>
                      <a:pt x="10" y="25"/>
                    </a:lnTo>
                    <a:lnTo>
                      <a:pt x="8" y="21"/>
                    </a:lnTo>
                    <a:close/>
                    <a:moveTo>
                      <a:pt x="0" y="21"/>
                    </a:moveTo>
                    <a:lnTo>
                      <a:pt x="0" y="21"/>
                    </a:lnTo>
                    <a:lnTo>
                      <a:pt x="2" y="29"/>
                    </a:lnTo>
                    <a:lnTo>
                      <a:pt x="8" y="36"/>
                    </a:lnTo>
                    <a:lnTo>
                      <a:pt x="13" y="40"/>
                    </a:lnTo>
                    <a:lnTo>
                      <a:pt x="21" y="42"/>
                    </a:lnTo>
                    <a:lnTo>
                      <a:pt x="29" y="40"/>
                    </a:lnTo>
                    <a:lnTo>
                      <a:pt x="36" y="36"/>
                    </a:lnTo>
                    <a:lnTo>
                      <a:pt x="40" y="29"/>
                    </a:lnTo>
                    <a:lnTo>
                      <a:pt x="42" y="21"/>
                    </a:lnTo>
                    <a:lnTo>
                      <a:pt x="40" y="14"/>
                    </a:lnTo>
                    <a:lnTo>
                      <a:pt x="36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3" y="2"/>
                    </a:lnTo>
                    <a:lnTo>
                      <a:pt x="8" y="6"/>
                    </a:lnTo>
                    <a:lnTo>
                      <a:pt x="2" y="1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3293" y="2617"/>
                <a:ext cx="127" cy="41"/>
              </a:xfrm>
              <a:custGeom>
                <a:avLst/>
                <a:gdLst>
                  <a:gd name="T0" fmla="*/ 0 w 255"/>
                  <a:gd name="T1" fmla="*/ 1 h 81"/>
                  <a:gd name="T2" fmla="*/ 0 w 255"/>
                  <a:gd name="T3" fmla="*/ 1 h 81"/>
                  <a:gd name="T4" fmla="*/ 0 w 255"/>
                  <a:gd name="T5" fmla="*/ 1 h 81"/>
                  <a:gd name="T6" fmla="*/ 0 w 255"/>
                  <a:gd name="T7" fmla="*/ 0 h 81"/>
                  <a:gd name="T8" fmla="*/ 0 w 255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"/>
                  <a:gd name="T16" fmla="*/ 0 h 81"/>
                  <a:gd name="T17" fmla="*/ 255 w 255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" h="81">
                    <a:moveTo>
                      <a:pt x="255" y="74"/>
                    </a:moveTo>
                    <a:lnTo>
                      <a:pt x="0" y="81"/>
                    </a:lnTo>
                    <a:lnTo>
                      <a:pt x="0" y="13"/>
                    </a:lnTo>
                    <a:lnTo>
                      <a:pt x="255" y="0"/>
                    </a:lnTo>
                    <a:lnTo>
                      <a:pt x="255" y="74"/>
                    </a:lnTo>
                    <a:close/>
                  </a:path>
                </a:pathLst>
              </a:custGeom>
              <a:solidFill>
                <a:srgbClr val="B2B2B2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3293" y="2634"/>
                <a:ext cx="123" cy="20"/>
              </a:xfrm>
              <a:custGeom>
                <a:avLst/>
                <a:gdLst>
                  <a:gd name="T0" fmla="*/ 1 w 245"/>
                  <a:gd name="T1" fmla="*/ 1 h 40"/>
                  <a:gd name="T2" fmla="*/ 0 w 245"/>
                  <a:gd name="T3" fmla="*/ 1 h 40"/>
                  <a:gd name="T4" fmla="*/ 0 w 245"/>
                  <a:gd name="T5" fmla="*/ 1 h 40"/>
                  <a:gd name="T6" fmla="*/ 1 w 245"/>
                  <a:gd name="T7" fmla="*/ 0 h 40"/>
                  <a:gd name="T8" fmla="*/ 1 w 245"/>
                  <a:gd name="T9" fmla="*/ 1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5"/>
                  <a:gd name="T16" fmla="*/ 0 h 40"/>
                  <a:gd name="T17" fmla="*/ 245 w 245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5" h="40">
                    <a:moveTo>
                      <a:pt x="245" y="32"/>
                    </a:moveTo>
                    <a:lnTo>
                      <a:pt x="0" y="40"/>
                    </a:lnTo>
                    <a:lnTo>
                      <a:pt x="0" y="15"/>
                    </a:lnTo>
                    <a:lnTo>
                      <a:pt x="245" y="0"/>
                    </a:lnTo>
                    <a:lnTo>
                      <a:pt x="245" y="32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Rectangle 132"/>
              <p:cNvSpPr>
                <a:spLocks noChangeArrowheads="1"/>
              </p:cNvSpPr>
              <p:nvPr/>
            </p:nvSpPr>
            <p:spPr bwMode="auto">
              <a:xfrm>
                <a:off x="3337" y="2741"/>
                <a:ext cx="91" cy="7"/>
              </a:xfrm>
              <a:prstGeom prst="rect">
                <a:avLst/>
              </a:pr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3337" y="2737"/>
                <a:ext cx="91" cy="8"/>
              </a:xfrm>
              <a:custGeom>
                <a:avLst/>
                <a:gdLst>
                  <a:gd name="T0" fmla="*/ 0 w 182"/>
                  <a:gd name="T1" fmla="*/ 0 h 17"/>
                  <a:gd name="T2" fmla="*/ 1 w 182"/>
                  <a:gd name="T3" fmla="*/ 0 h 17"/>
                  <a:gd name="T4" fmla="*/ 1 w 182"/>
                  <a:gd name="T5" fmla="*/ 0 h 17"/>
                  <a:gd name="T6" fmla="*/ 0 w 182"/>
                  <a:gd name="T7" fmla="*/ 0 h 17"/>
                  <a:gd name="T8" fmla="*/ 0 w 182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7"/>
                  <a:gd name="T17" fmla="*/ 182 w 182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7">
                    <a:moveTo>
                      <a:pt x="0" y="15"/>
                    </a:moveTo>
                    <a:lnTo>
                      <a:pt x="182" y="17"/>
                    </a:lnTo>
                    <a:lnTo>
                      <a:pt x="182" y="1"/>
                    </a:lnTo>
                    <a:lnTo>
                      <a:pt x="0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3262" y="2587"/>
                <a:ext cx="378" cy="493"/>
              </a:xfrm>
              <a:custGeom>
                <a:avLst/>
                <a:gdLst>
                  <a:gd name="T0" fmla="*/ 1 w 756"/>
                  <a:gd name="T1" fmla="*/ 1 h 986"/>
                  <a:gd name="T2" fmla="*/ 1 w 756"/>
                  <a:gd name="T3" fmla="*/ 1 h 986"/>
                  <a:gd name="T4" fmla="*/ 1 w 756"/>
                  <a:gd name="T5" fmla="*/ 1 h 986"/>
                  <a:gd name="T6" fmla="*/ 1 w 756"/>
                  <a:gd name="T7" fmla="*/ 1 h 986"/>
                  <a:gd name="T8" fmla="*/ 1 w 756"/>
                  <a:gd name="T9" fmla="*/ 1 h 986"/>
                  <a:gd name="T10" fmla="*/ 1 w 756"/>
                  <a:gd name="T11" fmla="*/ 1 h 986"/>
                  <a:gd name="T12" fmla="*/ 1 w 756"/>
                  <a:gd name="T13" fmla="*/ 1 h 986"/>
                  <a:gd name="T14" fmla="*/ 1 w 756"/>
                  <a:gd name="T15" fmla="*/ 1 h 986"/>
                  <a:gd name="T16" fmla="*/ 1 w 756"/>
                  <a:gd name="T17" fmla="*/ 1 h 986"/>
                  <a:gd name="T18" fmla="*/ 1 w 756"/>
                  <a:gd name="T19" fmla="*/ 1 h 986"/>
                  <a:gd name="T20" fmla="*/ 1 w 756"/>
                  <a:gd name="T21" fmla="*/ 1 h 986"/>
                  <a:gd name="T22" fmla="*/ 1 w 756"/>
                  <a:gd name="T23" fmla="*/ 1 h 986"/>
                  <a:gd name="T24" fmla="*/ 1 w 756"/>
                  <a:gd name="T25" fmla="*/ 1 h 986"/>
                  <a:gd name="T26" fmla="*/ 1 w 756"/>
                  <a:gd name="T27" fmla="*/ 1 h 986"/>
                  <a:gd name="T28" fmla="*/ 1 w 756"/>
                  <a:gd name="T29" fmla="*/ 1 h 986"/>
                  <a:gd name="T30" fmla="*/ 1 w 756"/>
                  <a:gd name="T31" fmla="*/ 1 h 986"/>
                  <a:gd name="T32" fmla="*/ 1 w 756"/>
                  <a:gd name="T33" fmla="*/ 1 h 986"/>
                  <a:gd name="T34" fmla="*/ 1 w 756"/>
                  <a:gd name="T35" fmla="*/ 1 h 986"/>
                  <a:gd name="T36" fmla="*/ 1 w 756"/>
                  <a:gd name="T37" fmla="*/ 1 h 986"/>
                  <a:gd name="T38" fmla="*/ 1 w 756"/>
                  <a:gd name="T39" fmla="*/ 1 h 986"/>
                  <a:gd name="T40" fmla="*/ 1 w 756"/>
                  <a:gd name="T41" fmla="*/ 1 h 986"/>
                  <a:gd name="T42" fmla="*/ 1 w 756"/>
                  <a:gd name="T43" fmla="*/ 1 h 986"/>
                  <a:gd name="T44" fmla="*/ 1 w 756"/>
                  <a:gd name="T45" fmla="*/ 1 h 986"/>
                  <a:gd name="T46" fmla="*/ 1 w 756"/>
                  <a:gd name="T47" fmla="*/ 0 h 986"/>
                  <a:gd name="T48" fmla="*/ 1 w 756"/>
                  <a:gd name="T49" fmla="*/ 0 h 986"/>
                  <a:gd name="T50" fmla="*/ 1 w 756"/>
                  <a:gd name="T51" fmla="*/ 1 h 986"/>
                  <a:gd name="T52" fmla="*/ 0 w 756"/>
                  <a:gd name="T53" fmla="*/ 1 h 986"/>
                  <a:gd name="T54" fmla="*/ 0 w 756"/>
                  <a:gd name="T55" fmla="*/ 1 h 986"/>
                  <a:gd name="T56" fmla="*/ 1 w 756"/>
                  <a:gd name="T57" fmla="*/ 1 h 986"/>
                  <a:gd name="T58" fmla="*/ 1 w 756"/>
                  <a:gd name="T59" fmla="*/ 1 h 986"/>
                  <a:gd name="T60" fmla="*/ 1 w 756"/>
                  <a:gd name="T61" fmla="*/ 1 h 986"/>
                  <a:gd name="T62" fmla="*/ 1 w 756"/>
                  <a:gd name="T63" fmla="*/ 1 h 986"/>
                  <a:gd name="T64" fmla="*/ 1 w 756"/>
                  <a:gd name="T65" fmla="*/ 1 h 986"/>
                  <a:gd name="T66" fmla="*/ 1 w 756"/>
                  <a:gd name="T67" fmla="*/ 1 h 986"/>
                  <a:gd name="T68" fmla="*/ 1 w 756"/>
                  <a:gd name="T69" fmla="*/ 1 h 986"/>
                  <a:gd name="T70" fmla="*/ 1 w 756"/>
                  <a:gd name="T71" fmla="*/ 1 h 986"/>
                  <a:gd name="T72" fmla="*/ 1 w 756"/>
                  <a:gd name="T73" fmla="*/ 1 h 986"/>
                  <a:gd name="T74" fmla="*/ 1 w 756"/>
                  <a:gd name="T75" fmla="*/ 1 h 986"/>
                  <a:gd name="T76" fmla="*/ 1 w 756"/>
                  <a:gd name="T77" fmla="*/ 1 h 986"/>
                  <a:gd name="T78" fmla="*/ 1 w 756"/>
                  <a:gd name="T79" fmla="*/ 1 h 986"/>
                  <a:gd name="T80" fmla="*/ 1 w 756"/>
                  <a:gd name="T81" fmla="*/ 1 h 98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56"/>
                  <a:gd name="T124" fmla="*/ 0 h 986"/>
                  <a:gd name="T125" fmla="*/ 756 w 756"/>
                  <a:gd name="T126" fmla="*/ 986 h 98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56" h="986">
                    <a:moveTo>
                      <a:pt x="741" y="808"/>
                    </a:moveTo>
                    <a:lnTo>
                      <a:pt x="741" y="808"/>
                    </a:lnTo>
                    <a:lnTo>
                      <a:pt x="417" y="950"/>
                    </a:lnTo>
                    <a:lnTo>
                      <a:pt x="417" y="23"/>
                    </a:lnTo>
                    <a:lnTo>
                      <a:pt x="741" y="72"/>
                    </a:lnTo>
                    <a:lnTo>
                      <a:pt x="741" y="808"/>
                    </a:lnTo>
                    <a:close/>
                    <a:moveTo>
                      <a:pt x="381" y="965"/>
                    </a:moveTo>
                    <a:lnTo>
                      <a:pt x="381" y="965"/>
                    </a:lnTo>
                    <a:lnTo>
                      <a:pt x="372" y="969"/>
                    </a:lnTo>
                    <a:lnTo>
                      <a:pt x="372" y="15"/>
                    </a:lnTo>
                    <a:lnTo>
                      <a:pt x="381" y="17"/>
                    </a:lnTo>
                    <a:lnTo>
                      <a:pt x="402" y="19"/>
                    </a:lnTo>
                    <a:lnTo>
                      <a:pt x="402" y="956"/>
                    </a:lnTo>
                    <a:lnTo>
                      <a:pt x="381" y="965"/>
                    </a:lnTo>
                    <a:close/>
                    <a:moveTo>
                      <a:pt x="358" y="971"/>
                    </a:moveTo>
                    <a:lnTo>
                      <a:pt x="358" y="971"/>
                    </a:lnTo>
                    <a:lnTo>
                      <a:pt x="277" y="965"/>
                    </a:lnTo>
                    <a:lnTo>
                      <a:pt x="210" y="961"/>
                    </a:lnTo>
                    <a:lnTo>
                      <a:pt x="155" y="954"/>
                    </a:lnTo>
                    <a:lnTo>
                      <a:pt x="112" y="948"/>
                    </a:lnTo>
                    <a:lnTo>
                      <a:pt x="76" y="942"/>
                    </a:lnTo>
                    <a:lnTo>
                      <a:pt x="49" y="935"/>
                    </a:lnTo>
                    <a:lnTo>
                      <a:pt x="19" y="927"/>
                    </a:lnTo>
                    <a:lnTo>
                      <a:pt x="17" y="925"/>
                    </a:lnTo>
                    <a:lnTo>
                      <a:pt x="15" y="923"/>
                    </a:lnTo>
                    <a:lnTo>
                      <a:pt x="15" y="920"/>
                    </a:lnTo>
                    <a:lnTo>
                      <a:pt x="15" y="36"/>
                    </a:lnTo>
                    <a:lnTo>
                      <a:pt x="356" y="15"/>
                    </a:lnTo>
                    <a:lnTo>
                      <a:pt x="364" y="15"/>
                    </a:lnTo>
                    <a:lnTo>
                      <a:pt x="364" y="969"/>
                    </a:lnTo>
                    <a:lnTo>
                      <a:pt x="358" y="971"/>
                    </a:lnTo>
                    <a:close/>
                    <a:moveTo>
                      <a:pt x="749" y="57"/>
                    </a:moveTo>
                    <a:lnTo>
                      <a:pt x="383" y="2"/>
                    </a:lnTo>
                    <a:lnTo>
                      <a:pt x="364" y="0"/>
                    </a:lnTo>
                    <a:lnTo>
                      <a:pt x="356" y="0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8"/>
                    </a:lnTo>
                    <a:lnTo>
                      <a:pt x="0" y="920"/>
                    </a:lnTo>
                    <a:lnTo>
                      <a:pt x="0" y="925"/>
                    </a:lnTo>
                    <a:lnTo>
                      <a:pt x="2" y="931"/>
                    </a:lnTo>
                    <a:lnTo>
                      <a:pt x="6" y="937"/>
                    </a:lnTo>
                    <a:lnTo>
                      <a:pt x="11" y="941"/>
                    </a:lnTo>
                    <a:lnTo>
                      <a:pt x="13" y="941"/>
                    </a:lnTo>
                    <a:lnTo>
                      <a:pt x="47" y="950"/>
                    </a:lnTo>
                    <a:lnTo>
                      <a:pt x="74" y="958"/>
                    </a:lnTo>
                    <a:lnTo>
                      <a:pt x="108" y="963"/>
                    </a:lnTo>
                    <a:lnTo>
                      <a:pt x="153" y="969"/>
                    </a:lnTo>
                    <a:lnTo>
                      <a:pt x="208" y="977"/>
                    </a:lnTo>
                    <a:lnTo>
                      <a:pt x="277" y="980"/>
                    </a:lnTo>
                    <a:lnTo>
                      <a:pt x="356" y="986"/>
                    </a:lnTo>
                    <a:lnTo>
                      <a:pt x="366" y="984"/>
                    </a:lnTo>
                    <a:lnTo>
                      <a:pt x="375" y="984"/>
                    </a:lnTo>
                    <a:lnTo>
                      <a:pt x="387" y="980"/>
                    </a:lnTo>
                    <a:lnTo>
                      <a:pt x="751" y="821"/>
                    </a:lnTo>
                    <a:lnTo>
                      <a:pt x="754" y="817"/>
                    </a:lnTo>
                    <a:lnTo>
                      <a:pt x="756" y="813"/>
                    </a:lnTo>
                    <a:lnTo>
                      <a:pt x="756" y="64"/>
                    </a:lnTo>
                    <a:lnTo>
                      <a:pt x="754" y="61"/>
                    </a:lnTo>
                    <a:lnTo>
                      <a:pt x="749" y="57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35"/>
              <p:cNvSpPr>
                <a:spLocks/>
              </p:cNvSpPr>
              <p:nvPr/>
            </p:nvSpPr>
            <p:spPr bwMode="auto">
              <a:xfrm>
                <a:off x="3280" y="2814"/>
                <a:ext cx="65" cy="237"/>
              </a:xfrm>
              <a:custGeom>
                <a:avLst/>
                <a:gdLst>
                  <a:gd name="T0" fmla="*/ 0 w 131"/>
                  <a:gd name="T1" fmla="*/ 1 h 474"/>
                  <a:gd name="T2" fmla="*/ 0 w 131"/>
                  <a:gd name="T3" fmla="*/ 1 h 474"/>
                  <a:gd name="T4" fmla="*/ 0 w 131"/>
                  <a:gd name="T5" fmla="*/ 1 h 474"/>
                  <a:gd name="T6" fmla="*/ 0 w 131"/>
                  <a:gd name="T7" fmla="*/ 1 h 474"/>
                  <a:gd name="T8" fmla="*/ 0 w 131"/>
                  <a:gd name="T9" fmla="*/ 1 h 474"/>
                  <a:gd name="T10" fmla="*/ 0 w 131"/>
                  <a:gd name="T11" fmla="*/ 1 h 474"/>
                  <a:gd name="T12" fmla="*/ 0 w 131"/>
                  <a:gd name="T13" fmla="*/ 1 h 474"/>
                  <a:gd name="T14" fmla="*/ 0 w 131"/>
                  <a:gd name="T15" fmla="*/ 1 h 474"/>
                  <a:gd name="T16" fmla="*/ 0 w 131"/>
                  <a:gd name="T17" fmla="*/ 1 h 474"/>
                  <a:gd name="T18" fmla="*/ 0 w 131"/>
                  <a:gd name="T19" fmla="*/ 1 h 474"/>
                  <a:gd name="T20" fmla="*/ 0 w 131"/>
                  <a:gd name="T21" fmla="*/ 1 h 474"/>
                  <a:gd name="T22" fmla="*/ 0 w 131"/>
                  <a:gd name="T23" fmla="*/ 0 h 474"/>
                  <a:gd name="T24" fmla="*/ 0 w 131"/>
                  <a:gd name="T25" fmla="*/ 1 h 474"/>
                  <a:gd name="T26" fmla="*/ 0 w 131"/>
                  <a:gd name="T27" fmla="*/ 1 h 474"/>
                  <a:gd name="T28" fmla="*/ 0 w 131"/>
                  <a:gd name="T29" fmla="*/ 1 h 474"/>
                  <a:gd name="T30" fmla="*/ 0 w 131"/>
                  <a:gd name="T31" fmla="*/ 1 h 474"/>
                  <a:gd name="T32" fmla="*/ 0 w 131"/>
                  <a:gd name="T33" fmla="*/ 1 h 474"/>
                  <a:gd name="T34" fmla="*/ 0 w 131"/>
                  <a:gd name="T35" fmla="*/ 1 h 474"/>
                  <a:gd name="T36" fmla="*/ 0 w 131"/>
                  <a:gd name="T37" fmla="*/ 1 h 474"/>
                  <a:gd name="T38" fmla="*/ 0 w 131"/>
                  <a:gd name="T39" fmla="*/ 1 h 474"/>
                  <a:gd name="T40" fmla="*/ 0 w 131"/>
                  <a:gd name="T41" fmla="*/ 1 h 474"/>
                  <a:gd name="T42" fmla="*/ 0 w 131"/>
                  <a:gd name="T43" fmla="*/ 1 h 474"/>
                  <a:gd name="T44" fmla="*/ 0 w 131"/>
                  <a:gd name="T45" fmla="*/ 1 h 474"/>
                  <a:gd name="T46" fmla="*/ 0 w 131"/>
                  <a:gd name="T47" fmla="*/ 1 h 474"/>
                  <a:gd name="T48" fmla="*/ 0 w 131"/>
                  <a:gd name="T49" fmla="*/ 1 h 474"/>
                  <a:gd name="T50" fmla="*/ 0 w 131"/>
                  <a:gd name="T51" fmla="*/ 1 h 474"/>
                  <a:gd name="T52" fmla="*/ 0 w 131"/>
                  <a:gd name="T53" fmla="*/ 1 h 474"/>
                  <a:gd name="T54" fmla="*/ 0 w 131"/>
                  <a:gd name="T55" fmla="*/ 1 h 47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31"/>
                  <a:gd name="T85" fmla="*/ 0 h 474"/>
                  <a:gd name="T86" fmla="*/ 131 w 131"/>
                  <a:gd name="T87" fmla="*/ 474 h 47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31" h="474">
                    <a:moveTo>
                      <a:pt x="80" y="150"/>
                    </a:moveTo>
                    <a:lnTo>
                      <a:pt x="80" y="150"/>
                    </a:lnTo>
                    <a:lnTo>
                      <a:pt x="81" y="137"/>
                    </a:lnTo>
                    <a:lnTo>
                      <a:pt x="83" y="125"/>
                    </a:lnTo>
                    <a:lnTo>
                      <a:pt x="89" y="116"/>
                    </a:lnTo>
                    <a:lnTo>
                      <a:pt x="95" y="106"/>
                    </a:lnTo>
                    <a:lnTo>
                      <a:pt x="102" y="99"/>
                    </a:lnTo>
                    <a:lnTo>
                      <a:pt x="112" y="93"/>
                    </a:lnTo>
                    <a:lnTo>
                      <a:pt x="121" y="87"/>
                    </a:lnTo>
                    <a:lnTo>
                      <a:pt x="131" y="86"/>
                    </a:lnTo>
                    <a:lnTo>
                      <a:pt x="131" y="6"/>
                    </a:lnTo>
                    <a:lnTo>
                      <a:pt x="0" y="0"/>
                    </a:lnTo>
                    <a:lnTo>
                      <a:pt x="0" y="450"/>
                    </a:lnTo>
                    <a:lnTo>
                      <a:pt x="36" y="457"/>
                    </a:lnTo>
                    <a:lnTo>
                      <a:pt x="78" y="467"/>
                    </a:lnTo>
                    <a:lnTo>
                      <a:pt x="131" y="474"/>
                    </a:lnTo>
                    <a:lnTo>
                      <a:pt x="131" y="214"/>
                    </a:lnTo>
                    <a:lnTo>
                      <a:pt x="121" y="211"/>
                    </a:lnTo>
                    <a:lnTo>
                      <a:pt x="112" y="207"/>
                    </a:lnTo>
                    <a:lnTo>
                      <a:pt x="102" y="199"/>
                    </a:lnTo>
                    <a:lnTo>
                      <a:pt x="95" y="192"/>
                    </a:lnTo>
                    <a:lnTo>
                      <a:pt x="89" y="182"/>
                    </a:lnTo>
                    <a:lnTo>
                      <a:pt x="83" y="173"/>
                    </a:lnTo>
                    <a:lnTo>
                      <a:pt x="81" y="161"/>
                    </a:lnTo>
                    <a:lnTo>
                      <a:pt x="80" y="150"/>
                    </a:lnTo>
                    <a:close/>
                  </a:path>
                </a:pathLst>
              </a:custGeom>
              <a:solidFill>
                <a:srgbClr val="9E9E9E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3355" y="2816"/>
                <a:ext cx="76" cy="241"/>
              </a:xfrm>
              <a:custGeom>
                <a:avLst/>
                <a:gdLst>
                  <a:gd name="T0" fmla="*/ 1 w 151"/>
                  <a:gd name="T1" fmla="*/ 1 h 482"/>
                  <a:gd name="T2" fmla="*/ 0 w 151"/>
                  <a:gd name="T3" fmla="*/ 0 h 482"/>
                  <a:gd name="T4" fmla="*/ 0 w 151"/>
                  <a:gd name="T5" fmla="*/ 1 h 482"/>
                  <a:gd name="T6" fmla="*/ 0 w 151"/>
                  <a:gd name="T7" fmla="*/ 1 h 482"/>
                  <a:gd name="T8" fmla="*/ 1 w 151"/>
                  <a:gd name="T9" fmla="*/ 1 h 482"/>
                  <a:gd name="T10" fmla="*/ 1 w 151"/>
                  <a:gd name="T11" fmla="*/ 1 h 482"/>
                  <a:gd name="T12" fmla="*/ 1 w 151"/>
                  <a:gd name="T13" fmla="*/ 1 h 482"/>
                  <a:gd name="T14" fmla="*/ 1 w 151"/>
                  <a:gd name="T15" fmla="*/ 1 h 482"/>
                  <a:gd name="T16" fmla="*/ 1 w 151"/>
                  <a:gd name="T17" fmla="*/ 1 h 482"/>
                  <a:gd name="T18" fmla="*/ 1 w 151"/>
                  <a:gd name="T19" fmla="*/ 1 h 482"/>
                  <a:gd name="T20" fmla="*/ 1 w 151"/>
                  <a:gd name="T21" fmla="*/ 1 h 482"/>
                  <a:gd name="T22" fmla="*/ 1 w 151"/>
                  <a:gd name="T23" fmla="*/ 1 h 482"/>
                  <a:gd name="T24" fmla="*/ 1 w 151"/>
                  <a:gd name="T25" fmla="*/ 1 h 482"/>
                  <a:gd name="T26" fmla="*/ 1 w 151"/>
                  <a:gd name="T27" fmla="*/ 1 h 482"/>
                  <a:gd name="T28" fmla="*/ 1 w 151"/>
                  <a:gd name="T29" fmla="*/ 1 h 482"/>
                  <a:gd name="T30" fmla="*/ 1 w 151"/>
                  <a:gd name="T31" fmla="*/ 1 h 482"/>
                  <a:gd name="T32" fmla="*/ 1 w 151"/>
                  <a:gd name="T33" fmla="*/ 1 h 482"/>
                  <a:gd name="T34" fmla="*/ 1 w 151"/>
                  <a:gd name="T35" fmla="*/ 1 h 482"/>
                  <a:gd name="T36" fmla="*/ 1 w 151"/>
                  <a:gd name="T37" fmla="*/ 1 h 482"/>
                  <a:gd name="T38" fmla="*/ 1 w 151"/>
                  <a:gd name="T39" fmla="*/ 1 h 482"/>
                  <a:gd name="T40" fmla="*/ 0 w 151"/>
                  <a:gd name="T41" fmla="*/ 1 h 482"/>
                  <a:gd name="T42" fmla="*/ 0 w 151"/>
                  <a:gd name="T43" fmla="*/ 1 h 482"/>
                  <a:gd name="T44" fmla="*/ 0 w 151"/>
                  <a:gd name="T45" fmla="*/ 1 h 482"/>
                  <a:gd name="T46" fmla="*/ 1 w 151"/>
                  <a:gd name="T47" fmla="*/ 1 h 482"/>
                  <a:gd name="T48" fmla="*/ 1 w 151"/>
                  <a:gd name="T49" fmla="*/ 1 h 482"/>
                  <a:gd name="T50" fmla="*/ 1 w 151"/>
                  <a:gd name="T51" fmla="*/ 1 h 482"/>
                  <a:gd name="T52" fmla="*/ 1 w 151"/>
                  <a:gd name="T53" fmla="*/ 1 h 48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1"/>
                  <a:gd name="T82" fmla="*/ 0 h 482"/>
                  <a:gd name="T83" fmla="*/ 151 w 151"/>
                  <a:gd name="T84" fmla="*/ 482 h 48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1" h="482">
                    <a:moveTo>
                      <a:pt x="151" y="6"/>
                    </a:moveTo>
                    <a:lnTo>
                      <a:pt x="0" y="0"/>
                    </a:lnTo>
                    <a:lnTo>
                      <a:pt x="0" y="80"/>
                    </a:lnTo>
                    <a:lnTo>
                      <a:pt x="11" y="81"/>
                    </a:lnTo>
                    <a:lnTo>
                      <a:pt x="21" y="87"/>
                    </a:lnTo>
                    <a:lnTo>
                      <a:pt x="28" y="93"/>
                    </a:lnTo>
                    <a:lnTo>
                      <a:pt x="36" y="100"/>
                    </a:lnTo>
                    <a:lnTo>
                      <a:pt x="43" y="110"/>
                    </a:lnTo>
                    <a:lnTo>
                      <a:pt x="47" y="119"/>
                    </a:lnTo>
                    <a:lnTo>
                      <a:pt x="51" y="131"/>
                    </a:lnTo>
                    <a:lnTo>
                      <a:pt x="51" y="144"/>
                    </a:lnTo>
                    <a:lnTo>
                      <a:pt x="51" y="155"/>
                    </a:lnTo>
                    <a:lnTo>
                      <a:pt x="47" y="167"/>
                    </a:lnTo>
                    <a:lnTo>
                      <a:pt x="43" y="176"/>
                    </a:lnTo>
                    <a:lnTo>
                      <a:pt x="36" y="186"/>
                    </a:lnTo>
                    <a:lnTo>
                      <a:pt x="28" y="193"/>
                    </a:lnTo>
                    <a:lnTo>
                      <a:pt x="21" y="201"/>
                    </a:lnTo>
                    <a:lnTo>
                      <a:pt x="11" y="205"/>
                    </a:lnTo>
                    <a:lnTo>
                      <a:pt x="0" y="208"/>
                    </a:lnTo>
                    <a:lnTo>
                      <a:pt x="0" y="470"/>
                    </a:lnTo>
                    <a:lnTo>
                      <a:pt x="72" y="478"/>
                    </a:lnTo>
                    <a:lnTo>
                      <a:pt x="110" y="480"/>
                    </a:lnTo>
                    <a:lnTo>
                      <a:pt x="151" y="482"/>
                    </a:lnTo>
                    <a:lnTo>
                      <a:pt x="151" y="6"/>
                    </a:lnTo>
                    <a:close/>
                  </a:path>
                </a:pathLst>
              </a:custGeom>
              <a:solidFill>
                <a:srgbClr val="9E9E9E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137"/>
              <p:cNvSpPr>
                <a:spLocks/>
              </p:cNvSpPr>
              <p:nvPr/>
            </p:nvSpPr>
            <p:spPr bwMode="auto">
              <a:xfrm>
                <a:off x="3329" y="2866"/>
                <a:ext cx="42" cy="44"/>
              </a:xfrm>
              <a:custGeom>
                <a:avLst/>
                <a:gdLst>
                  <a:gd name="T0" fmla="*/ 1 w 83"/>
                  <a:gd name="T1" fmla="*/ 0 h 90"/>
                  <a:gd name="T2" fmla="*/ 1 w 83"/>
                  <a:gd name="T3" fmla="*/ 0 h 90"/>
                  <a:gd name="T4" fmla="*/ 1 w 83"/>
                  <a:gd name="T5" fmla="*/ 0 h 90"/>
                  <a:gd name="T6" fmla="*/ 1 w 83"/>
                  <a:gd name="T7" fmla="*/ 0 h 90"/>
                  <a:gd name="T8" fmla="*/ 1 w 83"/>
                  <a:gd name="T9" fmla="*/ 0 h 90"/>
                  <a:gd name="T10" fmla="*/ 1 w 83"/>
                  <a:gd name="T11" fmla="*/ 0 h 90"/>
                  <a:gd name="T12" fmla="*/ 1 w 83"/>
                  <a:gd name="T13" fmla="*/ 0 h 90"/>
                  <a:gd name="T14" fmla="*/ 1 w 83"/>
                  <a:gd name="T15" fmla="*/ 0 h 90"/>
                  <a:gd name="T16" fmla="*/ 1 w 83"/>
                  <a:gd name="T17" fmla="*/ 0 h 90"/>
                  <a:gd name="T18" fmla="*/ 1 w 83"/>
                  <a:gd name="T19" fmla="*/ 0 h 90"/>
                  <a:gd name="T20" fmla="*/ 1 w 83"/>
                  <a:gd name="T21" fmla="*/ 0 h 90"/>
                  <a:gd name="T22" fmla="*/ 1 w 83"/>
                  <a:gd name="T23" fmla="*/ 0 h 90"/>
                  <a:gd name="T24" fmla="*/ 1 w 83"/>
                  <a:gd name="T25" fmla="*/ 0 h 90"/>
                  <a:gd name="T26" fmla="*/ 1 w 83"/>
                  <a:gd name="T27" fmla="*/ 0 h 90"/>
                  <a:gd name="T28" fmla="*/ 1 w 83"/>
                  <a:gd name="T29" fmla="*/ 0 h 90"/>
                  <a:gd name="T30" fmla="*/ 1 w 83"/>
                  <a:gd name="T31" fmla="*/ 0 h 90"/>
                  <a:gd name="T32" fmla="*/ 1 w 83"/>
                  <a:gd name="T33" fmla="*/ 0 h 90"/>
                  <a:gd name="T34" fmla="*/ 1 w 83"/>
                  <a:gd name="T35" fmla="*/ 0 h 90"/>
                  <a:gd name="T36" fmla="*/ 0 w 83"/>
                  <a:gd name="T37" fmla="*/ 0 h 90"/>
                  <a:gd name="T38" fmla="*/ 0 w 83"/>
                  <a:gd name="T39" fmla="*/ 0 h 90"/>
                  <a:gd name="T40" fmla="*/ 1 w 83"/>
                  <a:gd name="T41" fmla="*/ 0 h 90"/>
                  <a:gd name="T42" fmla="*/ 1 w 83"/>
                  <a:gd name="T43" fmla="*/ 0 h 90"/>
                  <a:gd name="T44" fmla="*/ 1 w 83"/>
                  <a:gd name="T45" fmla="*/ 0 h 90"/>
                  <a:gd name="T46" fmla="*/ 1 w 83"/>
                  <a:gd name="T47" fmla="*/ 0 h 90"/>
                  <a:gd name="T48" fmla="*/ 1 w 83"/>
                  <a:gd name="T49" fmla="*/ 0 h 90"/>
                  <a:gd name="T50" fmla="*/ 1 w 83"/>
                  <a:gd name="T51" fmla="*/ 0 h 90"/>
                  <a:gd name="T52" fmla="*/ 1 w 83"/>
                  <a:gd name="T53" fmla="*/ 0 h 90"/>
                  <a:gd name="T54" fmla="*/ 1 w 83"/>
                  <a:gd name="T55" fmla="*/ 0 h 90"/>
                  <a:gd name="T56" fmla="*/ 1 w 83"/>
                  <a:gd name="T57" fmla="*/ 0 h 90"/>
                  <a:gd name="T58" fmla="*/ 1 w 83"/>
                  <a:gd name="T59" fmla="*/ 0 h 90"/>
                  <a:gd name="T60" fmla="*/ 1 w 83"/>
                  <a:gd name="T61" fmla="*/ 0 h 90"/>
                  <a:gd name="T62" fmla="*/ 1 w 83"/>
                  <a:gd name="T63" fmla="*/ 0 h 90"/>
                  <a:gd name="T64" fmla="*/ 1 w 83"/>
                  <a:gd name="T65" fmla="*/ 0 h 90"/>
                  <a:gd name="T66" fmla="*/ 1 w 83"/>
                  <a:gd name="T67" fmla="*/ 0 h 90"/>
                  <a:gd name="T68" fmla="*/ 1 w 83"/>
                  <a:gd name="T69" fmla="*/ 0 h 90"/>
                  <a:gd name="T70" fmla="*/ 1 w 83"/>
                  <a:gd name="T71" fmla="*/ 0 h 90"/>
                  <a:gd name="T72" fmla="*/ 1 w 83"/>
                  <a:gd name="T73" fmla="*/ 0 h 90"/>
                  <a:gd name="T74" fmla="*/ 1 w 83"/>
                  <a:gd name="T75" fmla="*/ 0 h 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3"/>
                  <a:gd name="T115" fmla="*/ 0 h 90"/>
                  <a:gd name="T116" fmla="*/ 83 w 83"/>
                  <a:gd name="T117" fmla="*/ 90 h 9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3" h="90">
                    <a:moveTo>
                      <a:pt x="83" y="46"/>
                    </a:moveTo>
                    <a:lnTo>
                      <a:pt x="83" y="46"/>
                    </a:lnTo>
                    <a:lnTo>
                      <a:pt x="83" y="37"/>
                    </a:lnTo>
                    <a:lnTo>
                      <a:pt x="79" y="29"/>
                    </a:lnTo>
                    <a:lnTo>
                      <a:pt x="75" y="21"/>
                    </a:lnTo>
                    <a:lnTo>
                      <a:pt x="72" y="14"/>
                    </a:lnTo>
                    <a:lnTo>
                      <a:pt x="64" y="8"/>
                    </a:lnTo>
                    <a:lnTo>
                      <a:pt x="58" y="4"/>
                    </a:lnTo>
                    <a:lnTo>
                      <a:pt x="51" y="2"/>
                    </a:lnTo>
                    <a:lnTo>
                      <a:pt x="41" y="0"/>
                    </a:lnTo>
                    <a:lnTo>
                      <a:pt x="34" y="2"/>
                    </a:lnTo>
                    <a:lnTo>
                      <a:pt x="26" y="4"/>
                    </a:lnTo>
                    <a:lnTo>
                      <a:pt x="18" y="8"/>
                    </a:lnTo>
                    <a:lnTo>
                      <a:pt x="13" y="14"/>
                    </a:lnTo>
                    <a:lnTo>
                      <a:pt x="7" y="21"/>
                    </a:lnTo>
                    <a:lnTo>
                      <a:pt x="3" y="29"/>
                    </a:lnTo>
                    <a:lnTo>
                      <a:pt x="1" y="37"/>
                    </a:lnTo>
                    <a:lnTo>
                      <a:pt x="0" y="46"/>
                    </a:lnTo>
                    <a:lnTo>
                      <a:pt x="1" y="54"/>
                    </a:lnTo>
                    <a:lnTo>
                      <a:pt x="3" y="63"/>
                    </a:lnTo>
                    <a:lnTo>
                      <a:pt x="7" y="71"/>
                    </a:lnTo>
                    <a:lnTo>
                      <a:pt x="13" y="76"/>
                    </a:lnTo>
                    <a:lnTo>
                      <a:pt x="18" y="82"/>
                    </a:lnTo>
                    <a:lnTo>
                      <a:pt x="26" y="86"/>
                    </a:lnTo>
                    <a:lnTo>
                      <a:pt x="34" y="90"/>
                    </a:lnTo>
                    <a:lnTo>
                      <a:pt x="41" y="90"/>
                    </a:lnTo>
                    <a:lnTo>
                      <a:pt x="51" y="90"/>
                    </a:lnTo>
                    <a:lnTo>
                      <a:pt x="58" y="86"/>
                    </a:lnTo>
                    <a:lnTo>
                      <a:pt x="64" y="82"/>
                    </a:lnTo>
                    <a:lnTo>
                      <a:pt x="72" y="76"/>
                    </a:lnTo>
                    <a:lnTo>
                      <a:pt x="75" y="71"/>
                    </a:lnTo>
                    <a:lnTo>
                      <a:pt x="79" y="63"/>
                    </a:lnTo>
                    <a:lnTo>
                      <a:pt x="83" y="54"/>
                    </a:lnTo>
                    <a:lnTo>
                      <a:pt x="83" y="46"/>
                    </a:lnTo>
                    <a:close/>
                  </a:path>
                </a:pathLst>
              </a:custGeom>
              <a:solidFill>
                <a:srgbClr val="E5E5E5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138"/>
              <p:cNvSpPr>
                <a:spLocks/>
              </p:cNvSpPr>
              <p:nvPr/>
            </p:nvSpPr>
            <p:spPr bwMode="auto">
              <a:xfrm>
                <a:off x="3330" y="2871"/>
                <a:ext cx="33" cy="36"/>
              </a:xfrm>
              <a:custGeom>
                <a:avLst/>
                <a:gdLst>
                  <a:gd name="T0" fmla="*/ 0 w 67"/>
                  <a:gd name="T1" fmla="*/ 1 h 70"/>
                  <a:gd name="T2" fmla="*/ 0 w 67"/>
                  <a:gd name="T3" fmla="*/ 1 h 70"/>
                  <a:gd name="T4" fmla="*/ 0 w 67"/>
                  <a:gd name="T5" fmla="*/ 1 h 70"/>
                  <a:gd name="T6" fmla="*/ 0 w 67"/>
                  <a:gd name="T7" fmla="*/ 1 h 70"/>
                  <a:gd name="T8" fmla="*/ 0 w 67"/>
                  <a:gd name="T9" fmla="*/ 1 h 70"/>
                  <a:gd name="T10" fmla="*/ 0 w 67"/>
                  <a:gd name="T11" fmla="*/ 1 h 70"/>
                  <a:gd name="T12" fmla="*/ 0 w 67"/>
                  <a:gd name="T13" fmla="*/ 1 h 70"/>
                  <a:gd name="T14" fmla="*/ 0 w 67"/>
                  <a:gd name="T15" fmla="*/ 1 h 70"/>
                  <a:gd name="T16" fmla="*/ 0 w 67"/>
                  <a:gd name="T17" fmla="*/ 1 h 70"/>
                  <a:gd name="T18" fmla="*/ 0 w 67"/>
                  <a:gd name="T19" fmla="*/ 1 h 70"/>
                  <a:gd name="T20" fmla="*/ 0 w 67"/>
                  <a:gd name="T21" fmla="*/ 1 h 70"/>
                  <a:gd name="T22" fmla="*/ 0 w 67"/>
                  <a:gd name="T23" fmla="*/ 1 h 70"/>
                  <a:gd name="T24" fmla="*/ 0 w 67"/>
                  <a:gd name="T25" fmla="*/ 1 h 70"/>
                  <a:gd name="T26" fmla="*/ 0 w 67"/>
                  <a:gd name="T27" fmla="*/ 1 h 70"/>
                  <a:gd name="T28" fmla="*/ 0 w 67"/>
                  <a:gd name="T29" fmla="*/ 1 h 70"/>
                  <a:gd name="T30" fmla="*/ 0 w 67"/>
                  <a:gd name="T31" fmla="*/ 0 h 70"/>
                  <a:gd name="T32" fmla="*/ 0 w 67"/>
                  <a:gd name="T33" fmla="*/ 0 h 70"/>
                  <a:gd name="T34" fmla="*/ 0 w 67"/>
                  <a:gd name="T35" fmla="*/ 0 h 70"/>
                  <a:gd name="T36" fmla="*/ 0 w 67"/>
                  <a:gd name="T37" fmla="*/ 1 h 70"/>
                  <a:gd name="T38" fmla="*/ 0 w 67"/>
                  <a:gd name="T39" fmla="*/ 1 h 70"/>
                  <a:gd name="T40" fmla="*/ 0 w 67"/>
                  <a:gd name="T41" fmla="*/ 1 h 70"/>
                  <a:gd name="T42" fmla="*/ 0 w 67"/>
                  <a:gd name="T43" fmla="*/ 1 h 70"/>
                  <a:gd name="T44" fmla="*/ 0 w 67"/>
                  <a:gd name="T45" fmla="*/ 1 h 70"/>
                  <a:gd name="T46" fmla="*/ 0 w 67"/>
                  <a:gd name="T47" fmla="*/ 1 h 70"/>
                  <a:gd name="T48" fmla="*/ 0 w 67"/>
                  <a:gd name="T49" fmla="*/ 1 h 70"/>
                  <a:gd name="T50" fmla="*/ 0 w 67"/>
                  <a:gd name="T51" fmla="*/ 1 h 70"/>
                  <a:gd name="T52" fmla="*/ 0 w 67"/>
                  <a:gd name="T53" fmla="*/ 1 h 70"/>
                  <a:gd name="T54" fmla="*/ 0 w 67"/>
                  <a:gd name="T55" fmla="*/ 1 h 70"/>
                  <a:gd name="T56" fmla="*/ 0 w 67"/>
                  <a:gd name="T57" fmla="*/ 1 h 70"/>
                  <a:gd name="T58" fmla="*/ 0 w 67"/>
                  <a:gd name="T59" fmla="*/ 1 h 70"/>
                  <a:gd name="T60" fmla="*/ 0 w 67"/>
                  <a:gd name="T61" fmla="*/ 1 h 70"/>
                  <a:gd name="T62" fmla="*/ 0 w 67"/>
                  <a:gd name="T63" fmla="*/ 1 h 70"/>
                  <a:gd name="T64" fmla="*/ 0 w 67"/>
                  <a:gd name="T65" fmla="*/ 1 h 70"/>
                  <a:gd name="T66" fmla="*/ 0 w 67"/>
                  <a:gd name="T67" fmla="*/ 1 h 70"/>
                  <a:gd name="T68" fmla="*/ 0 w 67"/>
                  <a:gd name="T69" fmla="*/ 1 h 70"/>
                  <a:gd name="T70" fmla="*/ 0 w 67"/>
                  <a:gd name="T71" fmla="*/ 1 h 70"/>
                  <a:gd name="T72" fmla="*/ 0 w 67"/>
                  <a:gd name="T73" fmla="*/ 1 h 70"/>
                  <a:gd name="T74" fmla="*/ 0 w 67"/>
                  <a:gd name="T75" fmla="*/ 1 h 70"/>
                  <a:gd name="T76" fmla="*/ 0 w 67"/>
                  <a:gd name="T77" fmla="*/ 1 h 70"/>
                  <a:gd name="T78" fmla="*/ 0 w 67"/>
                  <a:gd name="T79" fmla="*/ 1 h 70"/>
                  <a:gd name="T80" fmla="*/ 0 w 67"/>
                  <a:gd name="T81" fmla="*/ 1 h 70"/>
                  <a:gd name="T82" fmla="*/ 0 w 67"/>
                  <a:gd name="T83" fmla="*/ 1 h 70"/>
                  <a:gd name="T84" fmla="*/ 0 w 67"/>
                  <a:gd name="T85" fmla="*/ 1 h 70"/>
                  <a:gd name="T86" fmla="*/ 0 w 67"/>
                  <a:gd name="T87" fmla="*/ 1 h 70"/>
                  <a:gd name="T88" fmla="*/ 0 w 67"/>
                  <a:gd name="T89" fmla="*/ 1 h 70"/>
                  <a:gd name="T90" fmla="*/ 0 w 67"/>
                  <a:gd name="T91" fmla="*/ 1 h 70"/>
                  <a:gd name="T92" fmla="*/ 0 w 67"/>
                  <a:gd name="T93" fmla="*/ 1 h 70"/>
                  <a:gd name="T94" fmla="*/ 0 w 67"/>
                  <a:gd name="T95" fmla="*/ 1 h 70"/>
                  <a:gd name="T96" fmla="*/ 0 w 67"/>
                  <a:gd name="T97" fmla="*/ 1 h 70"/>
                  <a:gd name="T98" fmla="*/ 0 w 67"/>
                  <a:gd name="T99" fmla="*/ 1 h 70"/>
                  <a:gd name="T100" fmla="*/ 0 w 67"/>
                  <a:gd name="T101" fmla="*/ 1 h 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7"/>
                  <a:gd name="T154" fmla="*/ 0 h 70"/>
                  <a:gd name="T155" fmla="*/ 67 w 67"/>
                  <a:gd name="T156" fmla="*/ 70 h 7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7" h="70">
                    <a:moveTo>
                      <a:pt x="52" y="42"/>
                    </a:moveTo>
                    <a:lnTo>
                      <a:pt x="52" y="42"/>
                    </a:lnTo>
                    <a:lnTo>
                      <a:pt x="46" y="40"/>
                    </a:lnTo>
                    <a:lnTo>
                      <a:pt x="40" y="36"/>
                    </a:lnTo>
                    <a:lnTo>
                      <a:pt x="36" y="30"/>
                    </a:lnTo>
                    <a:lnTo>
                      <a:pt x="35" y="25"/>
                    </a:lnTo>
                    <a:lnTo>
                      <a:pt x="36" y="17"/>
                    </a:lnTo>
                    <a:lnTo>
                      <a:pt x="40" y="11"/>
                    </a:lnTo>
                    <a:lnTo>
                      <a:pt x="46" y="7"/>
                    </a:lnTo>
                    <a:lnTo>
                      <a:pt x="52" y="6"/>
                    </a:lnTo>
                    <a:lnTo>
                      <a:pt x="54" y="6"/>
                    </a:lnTo>
                    <a:lnTo>
                      <a:pt x="44" y="2"/>
                    </a:lnTo>
                    <a:lnTo>
                      <a:pt x="33" y="0"/>
                    </a:lnTo>
                    <a:lnTo>
                      <a:pt x="27" y="0"/>
                    </a:lnTo>
                    <a:lnTo>
                      <a:pt x="21" y="2"/>
                    </a:lnTo>
                    <a:lnTo>
                      <a:pt x="16" y="6"/>
                    </a:lnTo>
                    <a:lnTo>
                      <a:pt x="10" y="9"/>
                    </a:lnTo>
                    <a:lnTo>
                      <a:pt x="6" y="15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0" y="42"/>
                    </a:lnTo>
                    <a:lnTo>
                      <a:pt x="2" y="49"/>
                    </a:lnTo>
                    <a:lnTo>
                      <a:pt x="6" y="55"/>
                    </a:lnTo>
                    <a:lnTo>
                      <a:pt x="10" y="61"/>
                    </a:lnTo>
                    <a:lnTo>
                      <a:pt x="16" y="64"/>
                    </a:lnTo>
                    <a:lnTo>
                      <a:pt x="21" y="68"/>
                    </a:lnTo>
                    <a:lnTo>
                      <a:pt x="27" y="70"/>
                    </a:lnTo>
                    <a:lnTo>
                      <a:pt x="33" y="70"/>
                    </a:lnTo>
                    <a:lnTo>
                      <a:pt x="40" y="70"/>
                    </a:lnTo>
                    <a:lnTo>
                      <a:pt x="46" y="68"/>
                    </a:lnTo>
                    <a:lnTo>
                      <a:pt x="52" y="64"/>
                    </a:lnTo>
                    <a:lnTo>
                      <a:pt x="57" y="61"/>
                    </a:lnTo>
                    <a:lnTo>
                      <a:pt x="61" y="55"/>
                    </a:lnTo>
                    <a:lnTo>
                      <a:pt x="65" y="49"/>
                    </a:lnTo>
                    <a:lnTo>
                      <a:pt x="67" y="42"/>
                    </a:lnTo>
                    <a:lnTo>
                      <a:pt x="67" y="34"/>
                    </a:lnTo>
                    <a:lnTo>
                      <a:pt x="67" y="32"/>
                    </a:lnTo>
                    <a:lnTo>
                      <a:pt x="63" y="36"/>
                    </a:lnTo>
                    <a:lnTo>
                      <a:pt x="61" y="40"/>
                    </a:lnTo>
                    <a:lnTo>
                      <a:pt x="55" y="42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CCCCC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3288" y="2763"/>
                <a:ext cx="4" cy="5"/>
              </a:xfrm>
              <a:custGeom>
                <a:avLst/>
                <a:gdLst>
                  <a:gd name="T0" fmla="*/ 0 w 10"/>
                  <a:gd name="T1" fmla="*/ 1 h 9"/>
                  <a:gd name="T2" fmla="*/ 0 w 10"/>
                  <a:gd name="T3" fmla="*/ 1 h 9"/>
                  <a:gd name="T4" fmla="*/ 0 w 10"/>
                  <a:gd name="T5" fmla="*/ 1 h 9"/>
                  <a:gd name="T6" fmla="*/ 0 w 10"/>
                  <a:gd name="T7" fmla="*/ 1 h 9"/>
                  <a:gd name="T8" fmla="*/ 0 w 10"/>
                  <a:gd name="T9" fmla="*/ 1 h 9"/>
                  <a:gd name="T10" fmla="*/ 0 w 10"/>
                  <a:gd name="T11" fmla="*/ 1 h 9"/>
                  <a:gd name="T12" fmla="*/ 0 w 10"/>
                  <a:gd name="T13" fmla="*/ 1 h 9"/>
                  <a:gd name="T14" fmla="*/ 0 w 10"/>
                  <a:gd name="T15" fmla="*/ 1 h 9"/>
                  <a:gd name="T16" fmla="*/ 0 w 10"/>
                  <a:gd name="T17" fmla="*/ 1 h 9"/>
                  <a:gd name="T18" fmla="*/ 0 w 10"/>
                  <a:gd name="T19" fmla="*/ 0 h 9"/>
                  <a:gd name="T20" fmla="*/ 0 w 10"/>
                  <a:gd name="T21" fmla="*/ 0 h 9"/>
                  <a:gd name="T22" fmla="*/ 0 w 10"/>
                  <a:gd name="T23" fmla="*/ 1 h 9"/>
                  <a:gd name="T24" fmla="*/ 0 w 10"/>
                  <a:gd name="T25" fmla="*/ 1 h 9"/>
                  <a:gd name="T26" fmla="*/ 0 w 10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9"/>
                  <a:gd name="T44" fmla="*/ 10 w 10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8" y="9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B7655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40"/>
              <p:cNvSpPr>
                <a:spLocks/>
              </p:cNvSpPr>
              <p:nvPr/>
            </p:nvSpPr>
            <p:spPr bwMode="auto">
              <a:xfrm>
                <a:off x="3288" y="2763"/>
                <a:ext cx="4" cy="5"/>
              </a:xfrm>
              <a:custGeom>
                <a:avLst/>
                <a:gdLst>
                  <a:gd name="T0" fmla="*/ 0 w 10"/>
                  <a:gd name="T1" fmla="*/ 1 h 9"/>
                  <a:gd name="T2" fmla="*/ 0 w 10"/>
                  <a:gd name="T3" fmla="*/ 1 h 9"/>
                  <a:gd name="T4" fmla="*/ 0 w 10"/>
                  <a:gd name="T5" fmla="*/ 1 h 9"/>
                  <a:gd name="T6" fmla="*/ 0 w 10"/>
                  <a:gd name="T7" fmla="*/ 1 h 9"/>
                  <a:gd name="T8" fmla="*/ 0 w 10"/>
                  <a:gd name="T9" fmla="*/ 1 h 9"/>
                  <a:gd name="T10" fmla="*/ 0 w 10"/>
                  <a:gd name="T11" fmla="*/ 1 h 9"/>
                  <a:gd name="T12" fmla="*/ 0 w 10"/>
                  <a:gd name="T13" fmla="*/ 1 h 9"/>
                  <a:gd name="T14" fmla="*/ 0 w 10"/>
                  <a:gd name="T15" fmla="*/ 1 h 9"/>
                  <a:gd name="T16" fmla="*/ 0 w 10"/>
                  <a:gd name="T17" fmla="*/ 1 h 9"/>
                  <a:gd name="T18" fmla="*/ 0 w 10"/>
                  <a:gd name="T19" fmla="*/ 0 h 9"/>
                  <a:gd name="T20" fmla="*/ 0 w 10"/>
                  <a:gd name="T21" fmla="*/ 0 h 9"/>
                  <a:gd name="T22" fmla="*/ 0 w 10"/>
                  <a:gd name="T23" fmla="*/ 1 h 9"/>
                  <a:gd name="T24" fmla="*/ 0 w 10"/>
                  <a:gd name="T25" fmla="*/ 1 h 9"/>
                  <a:gd name="T26" fmla="*/ 0 w 10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9"/>
                  <a:gd name="T44" fmla="*/ 10 w 10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8" y="9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B7655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41"/>
              <p:cNvSpPr>
                <a:spLocks/>
              </p:cNvSpPr>
              <p:nvPr/>
            </p:nvSpPr>
            <p:spPr bwMode="auto">
              <a:xfrm>
                <a:off x="3288" y="2733"/>
                <a:ext cx="4" cy="5"/>
              </a:xfrm>
              <a:custGeom>
                <a:avLst/>
                <a:gdLst>
                  <a:gd name="T0" fmla="*/ 0 w 10"/>
                  <a:gd name="T1" fmla="*/ 1 h 9"/>
                  <a:gd name="T2" fmla="*/ 0 w 10"/>
                  <a:gd name="T3" fmla="*/ 1 h 9"/>
                  <a:gd name="T4" fmla="*/ 0 w 10"/>
                  <a:gd name="T5" fmla="*/ 1 h 9"/>
                  <a:gd name="T6" fmla="*/ 0 w 10"/>
                  <a:gd name="T7" fmla="*/ 1 h 9"/>
                  <a:gd name="T8" fmla="*/ 0 w 10"/>
                  <a:gd name="T9" fmla="*/ 1 h 9"/>
                  <a:gd name="T10" fmla="*/ 0 w 10"/>
                  <a:gd name="T11" fmla="*/ 1 h 9"/>
                  <a:gd name="T12" fmla="*/ 0 w 10"/>
                  <a:gd name="T13" fmla="*/ 1 h 9"/>
                  <a:gd name="T14" fmla="*/ 0 w 10"/>
                  <a:gd name="T15" fmla="*/ 1 h 9"/>
                  <a:gd name="T16" fmla="*/ 0 w 10"/>
                  <a:gd name="T17" fmla="*/ 1 h 9"/>
                  <a:gd name="T18" fmla="*/ 0 w 10"/>
                  <a:gd name="T19" fmla="*/ 0 h 9"/>
                  <a:gd name="T20" fmla="*/ 0 w 10"/>
                  <a:gd name="T21" fmla="*/ 0 h 9"/>
                  <a:gd name="T22" fmla="*/ 0 w 10"/>
                  <a:gd name="T23" fmla="*/ 1 h 9"/>
                  <a:gd name="T24" fmla="*/ 0 w 10"/>
                  <a:gd name="T25" fmla="*/ 1 h 9"/>
                  <a:gd name="T26" fmla="*/ 0 w 10"/>
                  <a:gd name="T27" fmla="*/ 1 h 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"/>
                  <a:gd name="T43" fmla="*/ 0 h 9"/>
                  <a:gd name="T44" fmla="*/ 10 w 10"/>
                  <a:gd name="T45" fmla="*/ 9 h 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" h="9">
                    <a:moveTo>
                      <a:pt x="10" y="6"/>
                    </a:moveTo>
                    <a:lnTo>
                      <a:pt x="10" y="6"/>
                    </a:lnTo>
                    <a:lnTo>
                      <a:pt x="8" y="8"/>
                    </a:lnTo>
                    <a:lnTo>
                      <a:pt x="4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7EAA5C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3306" y="2724"/>
                <a:ext cx="125" cy="78"/>
              </a:xfrm>
              <a:custGeom>
                <a:avLst/>
                <a:gdLst>
                  <a:gd name="T0" fmla="*/ 1 w 250"/>
                  <a:gd name="T1" fmla="*/ 1 h 155"/>
                  <a:gd name="T2" fmla="*/ 1 w 250"/>
                  <a:gd name="T3" fmla="*/ 1 h 155"/>
                  <a:gd name="T4" fmla="*/ 1 w 250"/>
                  <a:gd name="T5" fmla="*/ 1 h 155"/>
                  <a:gd name="T6" fmla="*/ 1 w 250"/>
                  <a:gd name="T7" fmla="*/ 1 h 155"/>
                  <a:gd name="T8" fmla="*/ 1 w 250"/>
                  <a:gd name="T9" fmla="*/ 1 h 155"/>
                  <a:gd name="T10" fmla="*/ 1 w 250"/>
                  <a:gd name="T11" fmla="*/ 1 h 155"/>
                  <a:gd name="T12" fmla="*/ 1 w 250"/>
                  <a:gd name="T13" fmla="*/ 1 h 155"/>
                  <a:gd name="T14" fmla="*/ 1 w 250"/>
                  <a:gd name="T15" fmla="*/ 1 h 155"/>
                  <a:gd name="T16" fmla="*/ 1 w 250"/>
                  <a:gd name="T17" fmla="*/ 1 h 155"/>
                  <a:gd name="T18" fmla="*/ 1 w 250"/>
                  <a:gd name="T19" fmla="*/ 1 h 155"/>
                  <a:gd name="T20" fmla="*/ 1 w 250"/>
                  <a:gd name="T21" fmla="*/ 1 h 155"/>
                  <a:gd name="T22" fmla="*/ 1 w 250"/>
                  <a:gd name="T23" fmla="*/ 1 h 155"/>
                  <a:gd name="T24" fmla="*/ 1 w 250"/>
                  <a:gd name="T25" fmla="*/ 1 h 155"/>
                  <a:gd name="T26" fmla="*/ 1 w 250"/>
                  <a:gd name="T27" fmla="*/ 1 h 155"/>
                  <a:gd name="T28" fmla="*/ 1 w 250"/>
                  <a:gd name="T29" fmla="*/ 1 h 155"/>
                  <a:gd name="T30" fmla="*/ 1 w 250"/>
                  <a:gd name="T31" fmla="*/ 1 h 155"/>
                  <a:gd name="T32" fmla="*/ 1 w 250"/>
                  <a:gd name="T33" fmla="*/ 1 h 155"/>
                  <a:gd name="T34" fmla="*/ 1 w 250"/>
                  <a:gd name="T35" fmla="*/ 1 h 155"/>
                  <a:gd name="T36" fmla="*/ 1 w 250"/>
                  <a:gd name="T37" fmla="*/ 1 h 155"/>
                  <a:gd name="T38" fmla="*/ 1 w 250"/>
                  <a:gd name="T39" fmla="*/ 1 h 155"/>
                  <a:gd name="T40" fmla="*/ 1 w 250"/>
                  <a:gd name="T41" fmla="*/ 1 h 155"/>
                  <a:gd name="T42" fmla="*/ 1 w 250"/>
                  <a:gd name="T43" fmla="*/ 1 h 155"/>
                  <a:gd name="T44" fmla="*/ 1 w 250"/>
                  <a:gd name="T45" fmla="*/ 1 h 155"/>
                  <a:gd name="T46" fmla="*/ 1 w 250"/>
                  <a:gd name="T47" fmla="*/ 1 h 155"/>
                  <a:gd name="T48" fmla="*/ 1 w 250"/>
                  <a:gd name="T49" fmla="*/ 1 h 155"/>
                  <a:gd name="T50" fmla="*/ 1 w 250"/>
                  <a:gd name="T51" fmla="*/ 1 h 155"/>
                  <a:gd name="T52" fmla="*/ 1 w 250"/>
                  <a:gd name="T53" fmla="*/ 0 h 155"/>
                  <a:gd name="T54" fmla="*/ 1 w 250"/>
                  <a:gd name="T55" fmla="*/ 0 h 155"/>
                  <a:gd name="T56" fmla="*/ 1 w 250"/>
                  <a:gd name="T57" fmla="*/ 0 h 155"/>
                  <a:gd name="T58" fmla="*/ 0 w 250"/>
                  <a:gd name="T59" fmla="*/ 0 h 155"/>
                  <a:gd name="T60" fmla="*/ 0 w 250"/>
                  <a:gd name="T61" fmla="*/ 1 h 155"/>
                  <a:gd name="T62" fmla="*/ 0 w 250"/>
                  <a:gd name="T63" fmla="*/ 1 h 155"/>
                  <a:gd name="T64" fmla="*/ 0 w 250"/>
                  <a:gd name="T65" fmla="*/ 1 h 155"/>
                  <a:gd name="T66" fmla="*/ 0 w 250"/>
                  <a:gd name="T67" fmla="*/ 1 h 155"/>
                  <a:gd name="T68" fmla="*/ 1 w 250"/>
                  <a:gd name="T69" fmla="*/ 1 h 155"/>
                  <a:gd name="T70" fmla="*/ 1 w 250"/>
                  <a:gd name="T71" fmla="*/ 1 h 155"/>
                  <a:gd name="T72" fmla="*/ 1 w 250"/>
                  <a:gd name="T73" fmla="*/ 1 h 155"/>
                  <a:gd name="T74" fmla="*/ 1 w 250"/>
                  <a:gd name="T75" fmla="*/ 1 h 155"/>
                  <a:gd name="T76" fmla="*/ 1 w 250"/>
                  <a:gd name="T77" fmla="*/ 1 h 155"/>
                  <a:gd name="T78" fmla="*/ 1 w 250"/>
                  <a:gd name="T79" fmla="*/ 1 h 155"/>
                  <a:gd name="T80" fmla="*/ 1 w 250"/>
                  <a:gd name="T81" fmla="*/ 1 h 155"/>
                  <a:gd name="T82" fmla="*/ 1 w 250"/>
                  <a:gd name="T83" fmla="*/ 1 h 155"/>
                  <a:gd name="T84" fmla="*/ 1 w 250"/>
                  <a:gd name="T85" fmla="*/ 0 h 155"/>
                  <a:gd name="T86" fmla="*/ 1 w 250"/>
                  <a:gd name="T87" fmla="*/ 0 h 155"/>
                  <a:gd name="T88" fmla="*/ 1 w 250"/>
                  <a:gd name="T89" fmla="*/ 0 h 15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0"/>
                  <a:gd name="T136" fmla="*/ 0 h 155"/>
                  <a:gd name="T137" fmla="*/ 250 w 250"/>
                  <a:gd name="T138" fmla="*/ 155 h 15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0" h="155">
                    <a:moveTo>
                      <a:pt x="10" y="140"/>
                    </a:moveTo>
                    <a:lnTo>
                      <a:pt x="48" y="76"/>
                    </a:lnTo>
                    <a:lnTo>
                      <a:pt x="243" y="78"/>
                    </a:lnTo>
                    <a:lnTo>
                      <a:pt x="243" y="148"/>
                    </a:lnTo>
                    <a:lnTo>
                      <a:pt x="10" y="140"/>
                    </a:lnTo>
                    <a:close/>
                    <a:moveTo>
                      <a:pt x="42" y="7"/>
                    </a:moveTo>
                    <a:lnTo>
                      <a:pt x="42" y="70"/>
                    </a:lnTo>
                    <a:lnTo>
                      <a:pt x="8" y="129"/>
                    </a:lnTo>
                    <a:lnTo>
                      <a:pt x="8" y="7"/>
                    </a:lnTo>
                    <a:lnTo>
                      <a:pt x="42" y="7"/>
                    </a:lnTo>
                    <a:close/>
                    <a:moveTo>
                      <a:pt x="243" y="70"/>
                    </a:moveTo>
                    <a:lnTo>
                      <a:pt x="243" y="70"/>
                    </a:lnTo>
                    <a:lnTo>
                      <a:pt x="49" y="68"/>
                    </a:lnTo>
                    <a:lnTo>
                      <a:pt x="49" y="7"/>
                    </a:lnTo>
                    <a:lnTo>
                      <a:pt x="243" y="7"/>
                    </a:lnTo>
                    <a:lnTo>
                      <a:pt x="243" y="70"/>
                    </a:lnTo>
                    <a:close/>
                    <a:moveTo>
                      <a:pt x="247" y="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144"/>
                    </a:lnTo>
                    <a:lnTo>
                      <a:pt x="0" y="146"/>
                    </a:lnTo>
                    <a:lnTo>
                      <a:pt x="4" y="148"/>
                    </a:lnTo>
                    <a:lnTo>
                      <a:pt x="247" y="155"/>
                    </a:lnTo>
                    <a:lnTo>
                      <a:pt x="248" y="154"/>
                    </a:lnTo>
                    <a:lnTo>
                      <a:pt x="250" y="152"/>
                    </a:lnTo>
                    <a:lnTo>
                      <a:pt x="250" y="4"/>
                    </a:lnTo>
                    <a:lnTo>
                      <a:pt x="248" y="0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43"/>
              <p:cNvSpPr>
                <a:spLocks/>
              </p:cNvSpPr>
              <p:nvPr/>
            </p:nvSpPr>
            <p:spPr bwMode="auto">
              <a:xfrm>
                <a:off x="3293" y="2617"/>
                <a:ext cx="123" cy="21"/>
              </a:xfrm>
              <a:custGeom>
                <a:avLst/>
                <a:gdLst>
                  <a:gd name="T0" fmla="*/ 1 w 245"/>
                  <a:gd name="T1" fmla="*/ 1 h 41"/>
                  <a:gd name="T2" fmla="*/ 0 w 245"/>
                  <a:gd name="T3" fmla="*/ 1 h 41"/>
                  <a:gd name="T4" fmla="*/ 0 w 245"/>
                  <a:gd name="T5" fmla="*/ 1 h 41"/>
                  <a:gd name="T6" fmla="*/ 1 w 245"/>
                  <a:gd name="T7" fmla="*/ 0 h 41"/>
                  <a:gd name="T8" fmla="*/ 1 w 245"/>
                  <a:gd name="T9" fmla="*/ 1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5"/>
                  <a:gd name="T16" fmla="*/ 0 h 41"/>
                  <a:gd name="T17" fmla="*/ 245 w 245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5" h="41">
                    <a:moveTo>
                      <a:pt x="245" y="26"/>
                    </a:moveTo>
                    <a:lnTo>
                      <a:pt x="0" y="41"/>
                    </a:lnTo>
                    <a:lnTo>
                      <a:pt x="0" y="13"/>
                    </a:lnTo>
                    <a:lnTo>
                      <a:pt x="245" y="0"/>
                    </a:lnTo>
                    <a:lnTo>
                      <a:pt x="245" y="26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3291" y="2615"/>
                <a:ext cx="131" cy="45"/>
              </a:xfrm>
              <a:custGeom>
                <a:avLst/>
                <a:gdLst>
                  <a:gd name="T0" fmla="*/ 1 w 261"/>
                  <a:gd name="T1" fmla="*/ 1 h 89"/>
                  <a:gd name="T2" fmla="*/ 1 w 261"/>
                  <a:gd name="T3" fmla="*/ 1 h 89"/>
                  <a:gd name="T4" fmla="*/ 1 w 261"/>
                  <a:gd name="T5" fmla="*/ 1 h 89"/>
                  <a:gd name="T6" fmla="*/ 1 w 261"/>
                  <a:gd name="T7" fmla="*/ 1 h 89"/>
                  <a:gd name="T8" fmla="*/ 1 w 261"/>
                  <a:gd name="T9" fmla="*/ 1 h 89"/>
                  <a:gd name="T10" fmla="*/ 1 w 261"/>
                  <a:gd name="T11" fmla="*/ 1 h 89"/>
                  <a:gd name="T12" fmla="*/ 1 w 261"/>
                  <a:gd name="T13" fmla="*/ 1 h 89"/>
                  <a:gd name="T14" fmla="*/ 1 w 261"/>
                  <a:gd name="T15" fmla="*/ 1 h 89"/>
                  <a:gd name="T16" fmla="*/ 1 w 261"/>
                  <a:gd name="T17" fmla="*/ 1 h 89"/>
                  <a:gd name="T18" fmla="*/ 1 w 261"/>
                  <a:gd name="T19" fmla="*/ 1 h 89"/>
                  <a:gd name="T20" fmla="*/ 1 w 261"/>
                  <a:gd name="T21" fmla="*/ 1 h 89"/>
                  <a:gd name="T22" fmla="*/ 1 w 261"/>
                  <a:gd name="T23" fmla="*/ 1 h 89"/>
                  <a:gd name="T24" fmla="*/ 1 w 261"/>
                  <a:gd name="T25" fmla="*/ 1 h 89"/>
                  <a:gd name="T26" fmla="*/ 1 w 261"/>
                  <a:gd name="T27" fmla="*/ 1 h 89"/>
                  <a:gd name="T28" fmla="*/ 1 w 261"/>
                  <a:gd name="T29" fmla="*/ 1 h 89"/>
                  <a:gd name="T30" fmla="*/ 1 w 261"/>
                  <a:gd name="T31" fmla="*/ 1 h 89"/>
                  <a:gd name="T32" fmla="*/ 1 w 261"/>
                  <a:gd name="T33" fmla="*/ 1 h 89"/>
                  <a:gd name="T34" fmla="*/ 1 w 261"/>
                  <a:gd name="T35" fmla="*/ 1 h 89"/>
                  <a:gd name="T36" fmla="*/ 1 w 261"/>
                  <a:gd name="T37" fmla="*/ 1 h 89"/>
                  <a:gd name="T38" fmla="*/ 1 w 261"/>
                  <a:gd name="T39" fmla="*/ 1 h 89"/>
                  <a:gd name="T40" fmla="*/ 1 w 261"/>
                  <a:gd name="T41" fmla="*/ 0 h 89"/>
                  <a:gd name="T42" fmla="*/ 1 w 261"/>
                  <a:gd name="T43" fmla="*/ 1 h 89"/>
                  <a:gd name="T44" fmla="*/ 1 w 261"/>
                  <a:gd name="T45" fmla="*/ 1 h 89"/>
                  <a:gd name="T46" fmla="*/ 1 w 261"/>
                  <a:gd name="T47" fmla="*/ 1 h 89"/>
                  <a:gd name="T48" fmla="*/ 0 w 261"/>
                  <a:gd name="T49" fmla="*/ 1 h 89"/>
                  <a:gd name="T50" fmla="*/ 0 w 261"/>
                  <a:gd name="T51" fmla="*/ 1 h 89"/>
                  <a:gd name="T52" fmla="*/ 0 w 261"/>
                  <a:gd name="T53" fmla="*/ 1 h 89"/>
                  <a:gd name="T54" fmla="*/ 1 w 261"/>
                  <a:gd name="T55" fmla="*/ 1 h 89"/>
                  <a:gd name="T56" fmla="*/ 1 w 261"/>
                  <a:gd name="T57" fmla="*/ 1 h 89"/>
                  <a:gd name="T58" fmla="*/ 1 w 261"/>
                  <a:gd name="T59" fmla="*/ 1 h 89"/>
                  <a:gd name="T60" fmla="*/ 1 w 261"/>
                  <a:gd name="T61" fmla="*/ 1 h 89"/>
                  <a:gd name="T62" fmla="*/ 1 w 261"/>
                  <a:gd name="T63" fmla="*/ 1 h 89"/>
                  <a:gd name="T64" fmla="*/ 1 w 261"/>
                  <a:gd name="T65" fmla="*/ 1 h 89"/>
                  <a:gd name="T66" fmla="*/ 1 w 261"/>
                  <a:gd name="T67" fmla="*/ 1 h 89"/>
                  <a:gd name="T68" fmla="*/ 1 w 261"/>
                  <a:gd name="T69" fmla="*/ 1 h 89"/>
                  <a:gd name="T70" fmla="*/ 1 w 261"/>
                  <a:gd name="T71" fmla="*/ 1 h 89"/>
                  <a:gd name="T72" fmla="*/ 1 w 261"/>
                  <a:gd name="T73" fmla="*/ 1 h 89"/>
                  <a:gd name="T74" fmla="*/ 1 w 261"/>
                  <a:gd name="T75" fmla="*/ 1 h 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1"/>
                  <a:gd name="T115" fmla="*/ 0 h 89"/>
                  <a:gd name="T116" fmla="*/ 261 w 261"/>
                  <a:gd name="T117" fmla="*/ 89 h 8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1" h="89">
                    <a:moveTo>
                      <a:pt x="7" y="81"/>
                    </a:moveTo>
                    <a:lnTo>
                      <a:pt x="7" y="81"/>
                    </a:lnTo>
                    <a:lnTo>
                      <a:pt x="7" y="57"/>
                    </a:lnTo>
                    <a:lnTo>
                      <a:pt x="254" y="43"/>
                    </a:lnTo>
                    <a:lnTo>
                      <a:pt x="254" y="74"/>
                    </a:lnTo>
                    <a:lnTo>
                      <a:pt x="7" y="81"/>
                    </a:lnTo>
                    <a:close/>
                    <a:moveTo>
                      <a:pt x="254" y="7"/>
                    </a:moveTo>
                    <a:lnTo>
                      <a:pt x="254" y="7"/>
                    </a:lnTo>
                    <a:lnTo>
                      <a:pt x="254" y="36"/>
                    </a:lnTo>
                    <a:lnTo>
                      <a:pt x="7" y="49"/>
                    </a:lnTo>
                    <a:lnTo>
                      <a:pt x="7" y="21"/>
                    </a:lnTo>
                    <a:lnTo>
                      <a:pt x="254" y="7"/>
                    </a:lnTo>
                    <a:close/>
                    <a:moveTo>
                      <a:pt x="259" y="2"/>
                    </a:moveTo>
                    <a:lnTo>
                      <a:pt x="259" y="2"/>
                    </a:lnTo>
                    <a:lnTo>
                      <a:pt x="258" y="0"/>
                    </a:lnTo>
                    <a:lnTo>
                      <a:pt x="3" y="13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85"/>
                    </a:lnTo>
                    <a:lnTo>
                      <a:pt x="2" y="89"/>
                    </a:lnTo>
                    <a:lnTo>
                      <a:pt x="3" y="89"/>
                    </a:lnTo>
                    <a:lnTo>
                      <a:pt x="258" y="81"/>
                    </a:lnTo>
                    <a:lnTo>
                      <a:pt x="261" y="79"/>
                    </a:lnTo>
                    <a:lnTo>
                      <a:pt x="261" y="78"/>
                    </a:lnTo>
                    <a:lnTo>
                      <a:pt x="261" y="4"/>
                    </a:lnTo>
                    <a:lnTo>
                      <a:pt x="259" y="2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45"/>
              <p:cNvSpPr>
                <a:spLocks/>
              </p:cNvSpPr>
              <p:nvPr/>
            </p:nvSpPr>
            <p:spPr bwMode="auto">
              <a:xfrm>
                <a:off x="3483" y="2614"/>
                <a:ext cx="21" cy="36"/>
              </a:xfrm>
              <a:custGeom>
                <a:avLst/>
                <a:gdLst>
                  <a:gd name="T0" fmla="*/ 1 w 41"/>
                  <a:gd name="T1" fmla="*/ 1 h 70"/>
                  <a:gd name="T2" fmla="*/ 1 w 41"/>
                  <a:gd name="T3" fmla="*/ 1 h 70"/>
                  <a:gd name="T4" fmla="*/ 1 w 41"/>
                  <a:gd name="T5" fmla="*/ 1 h 70"/>
                  <a:gd name="T6" fmla="*/ 1 w 41"/>
                  <a:gd name="T7" fmla="*/ 1 h 70"/>
                  <a:gd name="T8" fmla="*/ 1 w 41"/>
                  <a:gd name="T9" fmla="*/ 1 h 70"/>
                  <a:gd name="T10" fmla="*/ 1 w 41"/>
                  <a:gd name="T11" fmla="*/ 1 h 70"/>
                  <a:gd name="T12" fmla="*/ 1 w 41"/>
                  <a:gd name="T13" fmla="*/ 1 h 70"/>
                  <a:gd name="T14" fmla="*/ 1 w 41"/>
                  <a:gd name="T15" fmla="*/ 1 h 70"/>
                  <a:gd name="T16" fmla="*/ 1 w 41"/>
                  <a:gd name="T17" fmla="*/ 1 h 70"/>
                  <a:gd name="T18" fmla="*/ 1 w 41"/>
                  <a:gd name="T19" fmla="*/ 1 h 70"/>
                  <a:gd name="T20" fmla="*/ 1 w 41"/>
                  <a:gd name="T21" fmla="*/ 1 h 70"/>
                  <a:gd name="T22" fmla="*/ 1 w 41"/>
                  <a:gd name="T23" fmla="*/ 1 h 70"/>
                  <a:gd name="T24" fmla="*/ 0 w 41"/>
                  <a:gd name="T25" fmla="*/ 1 h 70"/>
                  <a:gd name="T26" fmla="*/ 0 w 41"/>
                  <a:gd name="T27" fmla="*/ 1 h 70"/>
                  <a:gd name="T28" fmla="*/ 1 w 41"/>
                  <a:gd name="T29" fmla="*/ 1 h 70"/>
                  <a:gd name="T30" fmla="*/ 1 w 41"/>
                  <a:gd name="T31" fmla="*/ 1 h 70"/>
                  <a:gd name="T32" fmla="*/ 1 w 41"/>
                  <a:gd name="T33" fmla="*/ 1 h 70"/>
                  <a:gd name="T34" fmla="*/ 1 w 41"/>
                  <a:gd name="T35" fmla="*/ 1 h 70"/>
                  <a:gd name="T36" fmla="*/ 1 w 41"/>
                  <a:gd name="T37" fmla="*/ 0 h 70"/>
                  <a:gd name="T38" fmla="*/ 1 w 41"/>
                  <a:gd name="T39" fmla="*/ 0 h 70"/>
                  <a:gd name="T40" fmla="*/ 1 w 41"/>
                  <a:gd name="T41" fmla="*/ 1 h 70"/>
                  <a:gd name="T42" fmla="*/ 1 w 41"/>
                  <a:gd name="T43" fmla="*/ 1 h 70"/>
                  <a:gd name="T44" fmla="*/ 1 w 41"/>
                  <a:gd name="T45" fmla="*/ 1 h 70"/>
                  <a:gd name="T46" fmla="*/ 1 w 41"/>
                  <a:gd name="T47" fmla="*/ 1 h 70"/>
                  <a:gd name="T48" fmla="*/ 1 w 41"/>
                  <a:gd name="T49" fmla="*/ 1 h 70"/>
                  <a:gd name="T50" fmla="*/ 1 w 41"/>
                  <a:gd name="T51" fmla="*/ 1 h 7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1"/>
                  <a:gd name="T79" fmla="*/ 0 h 70"/>
                  <a:gd name="T80" fmla="*/ 41 w 41"/>
                  <a:gd name="T81" fmla="*/ 70 h 7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1" h="70">
                    <a:moveTo>
                      <a:pt x="41" y="36"/>
                    </a:moveTo>
                    <a:lnTo>
                      <a:pt x="41" y="36"/>
                    </a:lnTo>
                    <a:lnTo>
                      <a:pt x="39" y="49"/>
                    </a:lnTo>
                    <a:lnTo>
                      <a:pt x="36" y="61"/>
                    </a:lnTo>
                    <a:lnTo>
                      <a:pt x="28" y="68"/>
                    </a:lnTo>
                    <a:lnTo>
                      <a:pt x="24" y="70"/>
                    </a:lnTo>
                    <a:lnTo>
                      <a:pt x="21" y="70"/>
                    </a:lnTo>
                    <a:lnTo>
                      <a:pt x="17" y="70"/>
                    </a:lnTo>
                    <a:lnTo>
                      <a:pt x="13" y="68"/>
                    </a:lnTo>
                    <a:lnTo>
                      <a:pt x="5" y="61"/>
                    </a:lnTo>
                    <a:lnTo>
                      <a:pt x="2" y="49"/>
                    </a:lnTo>
                    <a:lnTo>
                      <a:pt x="0" y="36"/>
                    </a:lnTo>
                    <a:lnTo>
                      <a:pt x="2" y="23"/>
                    </a:lnTo>
                    <a:lnTo>
                      <a:pt x="5" y="11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6" y="11"/>
                    </a:lnTo>
                    <a:lnTo>
                      <a:pt x="39" y="23"/>
                    </a:lnTo>
                    <a:lnTo>
                      <a:pt x="41" y="36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46"/>
              <p:cNvSpPr>
                <a:spLocks/>
              </p:cNvSpPr>
              <p:nvPr/>
            </p:nvSpPr>
            <p:spPr bwMode="auto">
              <a:xfrm>
                <a:off x="3510" y="2618"/>
                <a:ext cx="9" cy="14"/>
              </a:xfrm>
              <a:custGeom>
                <a:avLst/>
                <a:gdLst>
                  <a:gd name="T0" fmla="*/ 1 w 17"/>
                  <a:gd name="T1" fmla="*/ 1 h 28"/>
                  <a:gd name="T2" fmla="*/ 1 w 17"/>
                  <a:gd name="T3" fmla="*/ 1 h 28"/>
                  <a:gd name="T4" fmla="*/ 1 w 17"/>
                  <a:gd name="T5" fmla="*/ 1 h 28"/>
                  <a:gd name="T6" fmla="*/ 1 w 17"/>
                  <a:gd name="T7" fmla="*/ 1 h 28"/>
                  <a:gd name="T8" fmla="*/ 1 w 17"/>
                  <a:gd name="T9" fmla="*/ 1 h 28"/>
                  <a:gd name="T10" fmla="*/ 1 w 17"/>
                  <a:gd name="T11" fmla="*/ 1 h 28"/>
                  <a:gd name="T12" fmla="*/ 1 w 17"/>
                  <a:gd name="T13" fmla="*/ 1 h 28"/>
                  <a:gd name="T14" fmla="*/ 1 w 17"/>
                  <a:gd name="T15" fmla="*/ 1 h 28"/>
                  <a:gd name="T16" fmla="*/ 1 w 17"/>
                  <a:gd name="T17" fmla="*/ 1 h 28"/>
                  <a:gd name="T18" fmla="*/ 1 w 17"/>
                  <a:gd name="T19" fmla="*/ 1 h 28"/>
                  <a:gd name="T20" fmla="*/ 0 w 17"/>
                  <a:gd name="T21" fmla="*/ 1 h 28"/>
                  <a:gd name="T22" fmla="*/ 0 w 17"/>
                  <a:gd name="T23" fmla="*/ 1 h 28"/>
                  <a:gd name="T24" fmla="*/ 1 w 17"/>
                  <a:gd name="T25" fmla="*/ 1 h 28"/>
                  <a:gd name="T26" fmla="*/ 1 w 17"/>
                  <a:gd name="T27" fmla="*/ 1 h 28"/>
                  <a:gd name="T28" fmla="*/ 1 w 17"/>
                  <a:gd name="T29" fmla="*/ 0 h 28"/>
                  <a:gd name="T30" fmla="*/ 1 w 17"/>
                  <a:gd name="T31" fmla="*/ 0 h 28"/>
                  <a:gd name="T32" fmla="*/ 1 w 17"/>
                  <a:gd name="T33" fmla="*/ 0 h 28"/>
                  <a:gd name="T34" fmla="*/ 1 w 17"/>
                  <a:gd name="T35" fmla="*/ 0 h 28"/>
                  <a:gd name="T36" fmla="*/ 1 w 17"/>
                  <a:gd name="T37" fmla="*/ 1 h 28"/>
                  <a:gd name="T38" fmla="*/ 1 w 17"/>
                  <a:gd name="T39" fmla="*/ 1 h 28"/>
                  <a:gd name="T40" fmla="*/ 1 w 17"/>
                  <a:gd name="T41" fmla="*/ 1 h 28"/>
                  <a:gd name="T42" fmla="*/ 1 w 17"/>
                  <a:gd name="T43" fmla="*/ 1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7"/>
                  <a:gd name="T67" fmla="*/ 0 h 28"/>
                  <a:gd name="T68" fmla="*/ 17 w 17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7" h="28">
                    <a:moveTo>
                      <a:pt x="17" y="13"/>
                    </a:moveTo>
                    <a:lnTo>
                      <a:pt x="17" y="13"/>
                    </a:lnTo>
                    <a:lnTo>
                      <a:pt x="17" y="18"/>
                    </a:lnTo>
                    <a:lnTo>
                      <a:pt x="15" y="24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5" y="28"/>
                    </a:lnTo>
                    <a:lnTo>
                      <a:pt x="3" y="24"/>
                    </a:lnTo>
                    <a:lnTo>
                      <a:pt x="2" y="18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3"/>
                    </a:lnTo>
                    <a:lnTo>
                      <a:pt x="17" y="7"/>
                    </a:lnTo>
                    <a:lnTo>
                      <a:pt x="17" y="13"/>
                    </a:lnTo>
                    <a:close/>
                  </a:path>
                </a:pathLst>
              </a:custGeom>
              <a:solidFill>
                <a:srgbClr val="7F7F7F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47"/>
              <p:cNvSpPr>
                <a:spLocks noEditPoints="1"/>
              </p:cNvSpPr>
              <p:nvPr/>
            </p:nvSpPr>
            <p:spPr bwMode="auto">
              <a:xfrm>
                <a:off x="3325" y="2862"/>
                <a:ext cx="50" cy="52"/>
              </a:xfrm>
              <a:custGeom>
                <a:avLst/>
                <a:gdLst>
                  <a:gd name="T0" fmla="*/ 1 w 99"/>
                  <a:gd name="T1" fmla="*/ 1 h 104"/>
                  <a:gd name="T2" fmla="*/ 1 w 99"/>
                  <a:gd name="T3" fmla="*/ 1 h 104"/>
                  <a:gd name="T4" fmla="*/ 1 w 99"/>
                  <a:gd name="T5" fmla="*/ 1 h 104"/>
                  <a:gd name="T6" fmla="*/ 1 w 99"/>
                  <a:gd name="T7" fmla="*/ 1 h 104"/>
                  <a:gd name="T8" fmla="*/ 1 w 99"/>
                  <a:gd name="T9" fmla="*/ 1 h 104"/>
                  <a:gd name="T10" fmla="*/ 1 w 99"/>
                  <a:gd name="T11" fmla="*/ 1 h 104"/>
                  <a:gd name="T12" fmla="*/ 1 w 99"/>
                  <a:gd name="T13" fmla="*/ 1 h 104"/>
                  <a:gd name="T14" fmla="*/ 1 w 99"/>
                  <a:gd name="T15" fmla="*/ 1 h 104"/>
                  <a:gd name="T16" fmla="*/ 1 w 99"/>
                  <a:gd name="T17" fmla="*/ 1 h 104"/>
                  <a:gd name="T18" fmla="*/ 1 w 99"/>
                  <a:gd name="T19" fmla="*/ 1 h 104"/>
                  <a:gd name="T20" fmla="*/ 1 w 99"/>
                  <a:gd name="T21" fmla="*/ 1 h 104"/>
                  <a:gd name="T22" fmla="*/ 1 w 99"/>
                  <a:gd name="T23" fmla="*/ 1 h 104"/>
                  <a:gd name="T24" fmla="*/ 1 w 99"/>
                  <a:gd name="T25" fmla="*/ 1 h 104"/>
                  <a:gd name="T26" fmla="*/ 1 w 99"/>
                  <a:gd name="T27" fmla="*/ 1 h 104"/>
                  <a:gd name="T28" fmla="*/ 1 w 99"/>
                  <a:gd name="T29" fmla="*/ 1 h 104"/>
                  <a:gd name="T30" fmla="*/ 1 w 99"/>
                  <a:gd name="T31" fmla="*/ 1 h 104"/>
                  <a:gd name="T32" fmla="*/ 1 w 99"/>
                  <a:gd name="T33" fmla="*/ 1 h 104"/>
                  <a:gd name="T34" fmla="*/ 1 w 99"/>
                  <a:gd name="T35" fmla="*/ 1 h 104"/>
                  <a:gd name="T36" fmla="*/ 1 w 99"/>
                  <a:gd name="T37" fmla="*/ 1 h 104"/>
                  <a:gd name="T38" fmla="*/ 0 w 99"/>
                  <a:gd name="T39" fmla="*/ 1 h 104"/>
                  <a:gd name="T40" fmla="*/ 1 w 99"/>
                  <a:gd name="T41" fmla="*/ 1 h 104"/>
                  <a:gd name="T42" fmla="*/ 1 w 99"/>
                  <a:gd name="T43" fmla="*/ 1 h 104"/>
                  <a:gd name="T44" fmla="*/ 1 w 99"/>
                  <a:gd name="T45" fmla="*/ 1 h 104"/>
                  <a:gd name="T46" fmla="*/ 1 w 99"/>
                  <a:gd name="T47" fmla="*/ 1 h 104"/>
                  <a:gd name="T48" fmla="*/ 1 w 99"/>
                  <a:gd name="T49" fmla="*/ 1 h 104"/>
                  <a:gd name="T50" fmla="*/ 1 w 99"/>
                  <a:gd name="T51" fmla="*/ 1 h 104"/>
                  <a:gd name="T52" fmla="*/ 1 w 99"/>
                  <a:gd name="T53" fmla="*/ 1 h 104"/>
                  <a:gd name="T54" fmla="*/ 1 w 99"/>
                  <a:gd name="T55" fmla="*/ 1 h 104"/>
                  <a:gd name="T56" fmla="*/ 1 w 99"/>
                  <a:gd name="T57" fmla="*/ 1 h 104"/>
                  <a:gd name="T58" fmla="*/ 1 w 99"/>
                  <a:gd name="T59" fmla="*/ 1 h 104"/>
                  <a:gd name="T60" fmla="*/ 1 w 99"/>
                  <a:gd name="T61" fmla="*/ 1 h 104"/>
                  <a:gd name="T62" fmla="*/ 1 w 99"/>
                  <a:gd name="T63" fmla="*/ 1 h 104"/>
                  <a:gd name="T64" fmla="*/ 1 w 99"/>
                  <a:gd name="T65" fmla="*/ 0 h 104"/>
                  <a:gd name="T66" fmla="*/ 1 w 99"/>
                  <a:gd name="T67" fmla="*/ 1 h 104"/>
                  <a:gd name="T68" fmla="*/ 1 w 99"/>
                  <a:gd name="T69" fmla="*/ 1 h 104"/>
                  <a:gd name="T70" fmla="*/ 1 w 99"/>
                  <a:gd name="T71" fmla="*/ 1 h 104"/>
                  <a:gd name="T72" fmla="*/ 1 w 99"/>
                  <a:gd name="T73" fmla="*/ 1 h 104"/>
                  <a:gd name="T74" fmla="*/ 0 w 99"/>
                  <a:gd name="T75" fmla="*/ 1 h 1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9"/>
                  <a:gd name="T115" fmla="*/ 0 h 104"/>
                  <a:gd name="T116" fmla="*/ 99 w 99"/>
                  <a:gd name="T117" fmla="*/ 104 h 10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9" h="104">
                    <a:moveTo>
                      <a:pt x="15" y="53"/>
                    </a:moveTo>
                    <a:lnTo>
                      <a:pt x="15" y="53"/>
                    </a:lnTo>
                    <a:lnTo>
                      <a:pt x="17" y="45"/>
                    </a:lnTo>
                    <a:lnTo>
                      <a:pt x="19" y="38"/>
                    </a:lnTo>
                    <a:lnTo>
                      <a:pt x="21" y="32"/>
                    </a:lnTo>
                    <a:lnTo>
                      <a:pt x="26" y="26"/>
                    </a:lnTo>
                    <a:lnTo>
                      <a:pt x="30" y="23"/>
                    </a:lnTo>
                    <a:lnTo>
                      <a:pt x="36" y="19"/>
                    </a:lnTo>
                    <a:lnTo>
                      <a:pt x="44" y="17"/>
                    </a:lnTo>
                    <a:lnTo>
                      <a:pt x="49" y="15"/>
                    </a:lnTo>
                    <a:lnTo>
                      <a:pt x="57" y="17"/>
                    </a:lnTo>
                    <a:lnTo>
                      <a:pt x="63" y="19"/>
                    </a:lnTo>
                    <a:lnTo>
                      <a:pt x="68" y="23"/>
                    </a:lnTo>
                    <a:lnTo>
                      <a:pt x="74" y="26"/>
                    </a:lnTo>
                    <a:lnTo>
                      <a:pt x="78" y="32"/>
                    </a:lnTo>
                    <a:lnTo>
                      <a:pt x="81" y="38"/>
                    </a:lnTo>
                    <a:lnTo>
                      <a:pt x="83" y="45"/>
                    </a:lnTo>
                    <a:lnTo>
                      <a:pt x="83" y="53"/>
                    </a:lnTo>
                    <a:lnTo>
                      <a:pt x="83" y="61"/>
                    </a:lnTo>
                    <a:lnTo>
                      <a:pt x="81" y="66"/>
                    </a:lnTo>
                    <a:lnTo>
                      <a:pt x="78" y="72"/>
                    </a:lnTo>
                    <a:lnTo>
                      <a:pt x="74" y="78"/>
                    </a:lnTo>
                    <a:lnTo>
                      <a:pt x="68" y="83"/>
                    </a:lnTo>
                    <a:lnTo>
                      <a:pt x="63" y="87"/>
                    </a:lnTo>
                    <a:lnTo>
                      <a:pt x="57" y="89"/>
                    </a:lnTo>
                    <a:lnTo>
                      <a:pt x="49" y="89"/>
                    </a:lnTo>
                    <a:lnTo>
                      <a:pt x="44" y="89"/>
                    </a:lnTo>
                    <a:lnTo>
                      <a:pt x="36" y="87"/>
                    </a:lnTo>
                    <a:lnTo>
                      <a:pt x="30" y="83"/>
                    </a:lnTo>
                    <a:lnTo>
                      <a:pt x="26" y="78"/>
                    </a:lnTo>
                    <a:lnTo>
                      <a:pt x="21" y="72"/>
                    </a:lnTo>
                    <a:lnTo>
                      <a:pt x="19" y="66"/>
                    </a:lnTo>
                    <a:lnTo>
                      <a:pt x="17" y="61"/>
                    </a:lnTo>
                    <a:lnTo>
                      <a:pt x="15" y="53"/>
                    </a:lnTo>
                    <a:close/>
                    <a:moveTo>
                      <a:pt x="0" y="53"/>
                    </a:moveTo>
                    <a:lnTo>
                      <a:pt x="0" y="53"/>
                    </a:lnTo>
                    <a:lnTo>
                      <a:pt x="2" y="62"/>
                    </a:lnTo>
                    <a:lnTo>
                      <a:pt x="4" y="72"/>
                    </a:lnTo>
                    <a:lnTo>
                      <a:pt x="9" y="81"/>
                    </a:lnTo>
                    <a:lnTo>
                      <a:pt x="15" y="89"/>
                    </a:lnTo>
                    <a:lnTo>
                      <a:pt x="23" y="95"/>
                    </a:lnTo>
                    <a:lnTo>
                      <a:pt x="30" y="100"/>
                    </a:lnTo>
                    <a:lnTo>
                      <a:pt x="40" y="102"/>
                    </a:lnTo>
                    <a:lnTo>
                      <a:pt x="49" y="104"/>
                    </a:lnTo>
                    <a:lnTo>
                      <a:pt x="59" y="102"/>
                    </a:lnTo>
                    <a:lnTo>
                      <a:pt x="68" y="100"/>
                    </a:lnTo>
                    <a:lnTo>
                      <a:pt x="78" y="95"/>
                    </a:lnTo>
                    <a:lnTo>
                      <a:pt x="83" y="89"/>
                    </a:lnTo>
                    <a:lnTo>
                      <a:pt x="91" y="81"/>
                    </a:lnTo>
                    <a:lnTo>
                      <a:pt x="95" y="72"/>
                    </a:lnTo>
                    <a:lnTo>
                      <a:pt x="97" y="62"/>
                    </a:lnTo>
                    <a:lnTo>
                      <a:pt x="99" y="53"/>
                    </a:lnTo>
                    <a:lnTo>
                      <a:pt x="97" y="42"/>
                    </a:lnTo>
                    <a:lnTo>
                      <a:pt x="95" y="32"/>
                    </a:lnTo>
                    <a:lnTo>
                      <a:pt x="91" y="23"/>
                    </a:lnTo>
                    <a:lnTo>
                      <a:pt x="83" y="15"/>
                    </a:lnTo>
                    <a:lnTo>
                      <a:pt x="78" y="9"/>
                    </a:lnTo>
                    <a:lnTo>
                      <a:pt x="68" y="4"/>
                    </a:lnTo>
                    <a:lnTo>
                      <a:pt x="59" y="2"/>
                    </a:lnTo>
                    <a:lnTo>
                      <a:pt x="49" y="0"/>
                    </a:lnTo>
                    <a:lnTo>
                      <a:pt x="40" y="2"/>
                    </a:lnTo>
                    <a:lnTo>
                      <a:pt x="30" y="4"/>
                    </a:lnTo>
                    <a:lnTo>
                      <a:pt x="23" y="9"/>
                    </a:lnTo>
                    <a:lnTo>
                      <a:pt x="15" y="15"/>
                    </a:lnTo>
                    <a:lnTo>
                      <a:pt x="9" y="23"/>
                    </a:lnTo>
                    <a:lnTo>
                      <a:pt x="4" y="32"/>
                    </a:lnTo>
                    <a:lnTo>
                      <a:pt x="2" y="42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>
                  <a:alpha val="7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5" name="Picture 24" descr="TOT_Newsletter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2401" y="2138898"/>
              <a:ext cx="338138" cy="2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" name="Group 109"/>
          <p:cNvGrpSpPr>
            <a:grpSpLocks/>
          </p:cNvGrpSpPr>
          <p:nvPr/>
        </p:nvGrpSpPr>
        <p:grpSpPr bwMode="auto">
          <a:xfrm>
            <a:off x="2731098" y="3739281"/>
            <a:ext cx="487746" cy="681618"/>
            <a:chOff x="3243" y="2568"/>
            <a:chExt cx="510" cy="531"/>
          </a:xfrm>
        </p:grpSpPr>
        <p:sp>
          <p:nvSpPr>
            <p:cNvPr id="175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3243" y="2568"/>
              <a:ext cx="510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11"/>
            <p:cNvSpPr>
              <a:spLocks/>
            </p:cNvSpPr>
            <p:nvPr/>
          </p:nvSpPr>
          <p:spPr bwMode="auto">
            <a:xfrm>
              <a:off x="3269" y="2593"/>
              <a:ext cx="176" cy="481"/>
            </a:xfrm>
            <a:custGeom>
              <a:avLst/>
              <a:gdLst>
                <a:gd name="T0" fmla="*/ 0 w 353"/>
                <a:gd name="T1" fmla="*/ 0 h 964"/>
                <a:gd name="T2" fmla="*/ 0 w 353"/>
                <a:gd name="T3" fmla="*/ 0 h 964"/>
                <a:gd name="T4" fmla="*/ 0 w 353"/>
                <a:gd name="T5" fmla="*/ 0 h 964"/>
                <a:gd name="T6" fmla="*/ 0 w 353"/>
                <a:gd name="T7" fmla="*/ 0 h 964"/>
                <a:gd name="T8" fmla="*/ 0 w 353"/>
                <a:gd name="T9" fmla="*/ 0 h 964"/>
                <a:gd name="T10" fmla="*/ 0 w 353"/>
                <a:gd name="T11" fmla="*/ 0 h 964"/>
                <a:gd name="T12" fmla="*/ 0 w 353"/>
                <a:gd name="T13" fmla="*/ 0 h 964"/>
                <a:gd name="T14" fmla="*/ 0 w 353"/>
                <a:gd name="T15" fmla="*/ 0 h 964"/>
                <a:gd name="T16" fmla="*/ 0 w 353"/>
                <a:gd name="T17" fmla="*/ 0 h 964"/>
                <a:gd name="T18" fmla="*/ 0 w 353"/>
                <a:gd name="T19" fmla="*/ 0 h 964"/>
                <a:gd name="T20" fmla="*/ 0 w 353"/>
                <a:gd name="T21" fmla="*/ 0 h 964"/>
                <a:gd name="T22" fmla="*/ 0 w 353"/>
                <a:gd name="T23" fmla="*/ 0 h 964"/>
                <a:gd name="T24" fmla="*/ 0 w 353"/>
                <a:gd name="T25" fmla="*/ 0 h 964"/>
                <a:gd name="T26" fmla="*/ 0 w 353"/>
                <a:gd name="T27" fmla="*/ 0 h 964"/>
                <a:gd name="T28" fmla="*/ 0 w 353"/>
                <a:gd name="T29" fmla="*/ 0 h 964"/>
                <a:gd name="T30" fmla="*/ 0 w 353"/>
                <a:gd name="T31" fmla="*/ 0 h 964"/>
                <a:gd name="T32" fmla="*/ 0 w 353"/>
                <a:gd name="T33" fmla="*/ 0 h 964"/>
                <a:gd name="T34" fmla="*/ 0 w 353"/>
                <a:gd name="T35" fmla="*/ 0 h 964"/>
                <a:gd name="T36" fmla="*/ 0 w 353"/>
                <a:gd name="T37" fmla="*/ 0 h 964"/>
                <a:gd name="T38" fmla="*/ 0 w 353"/>
                <a:gd name="T39" fmla="*/ 0 h 964"/>
                <a:gd name="T40" fmla="*/ 0 w 353"/>
                <a:gd name="T41" fmla="*/ 0 h 964"/>
                <a:gd name="T42" fmla="*/ 0 w 353"/>
                <a:gd name="T43" fmla="*/ 0 h 964"/>
                <a:gd name="T44" fmla="*/ 0 w 353"/>
                <a:gd name="T45" fmla="*/ 0 h 9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3"/>
                <a:gd name="T70" fmla="*/ 0 h 964"/>
                <a:gd name="T71" fmla="*/ 353 w 353"/>
                <a:gd name="T72" fmla="*/ 964 h 9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3" h="964">
                  <a:moveTo>
                    <a:pt x="0" y="21"/>
                  </a:moveTo>
                  <a:lnTo>
                    <a:pt x="0" y="21"/>
                  </a:lnTo>
                  <a:lnTo>
                    <a:pt x="0" y="914"/>
                  </a:lnTo>
                  <a:lnTo>
                    <a:pt x="0" y="916"/>
                  </a:lnTo>
                  <a:lnTo>
                    <a:pt x="2" y="920"/>
                  </a:lnTo>
                  <a:lnTo>
                    <a:pt x="4" y="920"/>
                  </a:lnTo>
                  <a:lnTo>
                    <a:pt x="36" y="930"/>
                  </a:lnTo>
                  <a:lnTo>
                    <a:pt x="63" y="935"/>
                  </a:lnTo>
                  <a:lnTo>
                    <a:pt x="97" y="941"/>
                  </a:lnTo>
                  <a:lnTo>
                    <a:pt x="142" y="949"/>
                  </a:lnTo>
                  <a:lnTo>
                    <a:pt x="197" y="954"/>
                  </a:lnTo>
                  <a:lnTo>
                    <a:pt x="266" y="960"/>
                  </a:lnTo>
                  <a:lnTo>
                    <a:pt x="345" y="964"/>
                  </a:lnTo>
                  <a:lnTo>
                    <a:pt x="353" y="964"/>
                  </a:lnTo>
                  <a:lnTo>
                    <a:pt x="353" y="0"/>
                  </a:lnTo>
                  <a:lnTo>
                    <a:pt x="34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8C8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12"/>
            <p:cNvSpPr>
              <a:spLocks/>
            </p:cNvSpPr>
            <p:nvPr/>
          </p:nvSpPr>
          <p:spPr bwMode="auto">
            <a:xfrm>
              <a:off x="3272" y="2594"/>
              <a:ext cx="172" cy="474"/>
            </a:xfrm>
            <a:custGeom>
              <a:avLst/>
              <a:gdLst>
                <a:gd name="T0" fmla="*/ 0 w 343"/>
                <a:gd name="T1" fmla="*/ 1 h 948"/>
                <a:gd name="T2" fmla="*/ 0 w 343"/>
                <a:gd name="T3" fmla="*/ 1 h 948"/>
                <a:gd name="T4" fmla="*/ 0 w 343"/>
                <a:gd name="T5" fmla="*/ 1 h 948"/>
                <a:gd name="T6" fmla="*/ 0 w 343"/>
                <a:gd name="T7" fmla="*/ 1 h 948"/>
                <a:gd name="T8" fmla="*/ 0 w 343"/>
                <a:gd name="T9" fmla="*/ 1 h 948"/>
                <a:gd name="T10" fmla="*/ 1 w 343"/>
                <a:gd name="T11" fmla="*/ 1 h 948"/>
                <a:gd name="T12" fmla="*/ 1 w 343"/>
                <a:gd name="T13" fmla="*/ 1 h 948"/>
                <a:gd name="T14" fmla="*/ 1 w 343"/>
                <a:gd name="T15" fmla="*/ 1 h 948"/>
                <a:gd name="T16" fmla="*/ 1 w 343"/>
                <a:gd name="T17" fmla="*/ 1 h 948"/>
                <a:gd name="T18" fmla="*/ 1 w 343"/>
                <a:gd name="T19" fmla="*/ 1 h 948"/>
                <a:gd name="T20" fmla="*/ 1 w 343"/>
                <a:gd name="T21" fmla="*/ 1 h 948"/>
                <a:gd name="T22" fmla="*/ 1 w 343"/>
                <a:gd name="T23" fmla="*/ 1 h 948"/>
                <a:gd name="T24" fmla="*/ 1 w 343"/>
                <a:gd name="T25" fmla="*/ 1 h 948"/>
                <a:gd name="T26" fmla="*/ 1 w 343"/>
                <a:gd name="T27" fmla="*/ 1 h 948"/>
                <a:gd name="T28" fmla="*/ 1 w 343"/>
                <a:gd name="T29" fmla="*/ 1 h 948"/>
                <a:gd name="T30" fmla="*/ 1 w 343"/>
                <a:gd name="T31" fmla="*/ 1 h 948"/>
                <a:gd name="T32" fmla="*/ 1 w 343"/>
                <a:gd name="T33" fmla="*/ 1 h 948"/>
                <a:gd name="T34" fmla="*/ 1 w 343"/>
                <a:gd name="T35" fmla="*/ 0 h 948"/>
                <a:gd name="T36" fmla="*/ 1 w 343"/>
                <a:gd name="T37" fmla="*/ 0 h 948"/>
                <a:gd name="T38" fmla="*/ 0 w 343"/>
                <a:gd name="T39" fmla="*/ 1 h 948"/>
                <a:gd name="T40" fmla="*/ 0 w 343"/>
                <a:gd name="T41" fmla="*/ 1 h 9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3"/>
                <a:gd name="T64" fmla="*/ 0 h 948"/>
                <a:gd name="T65" fmla="*/ 343 w 343"/>
                <a:gd name="T66" fmla="*/ 948 h 9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3" h="948">
                  <a:moveTo>
                    <a:pt x="0" y="21"/>
                  </a:moveTo>
                  <a:lnTo>
                    <a:pt x="0" y="21"/>
                  </a:lnTo>
                  <a:lnTo>
                    <a:pt x="0" y="899"/>
                  </a:lnTo>
                  <a:lnTo>
                    <a:pt x="0" y="901"/>
                  </a:lnTo>
                  <a:lnTo>
                    <a:pt x="2" y="905"/>
                  </a:lnTo>
                  <a:lnTo>
                    <a:pt x="4" y="905"/>
                  </a:lnTo>
                  <a:lnTo>
                    <a:pt x="34" y="914"/>
                  </a:lnTo>
                  <a:lnTo>
                    <a:pt x="60" y="920"/>
                  </a:lnTo>
                  <a:lnTo>
                    <a:pt x="95" y="926"/>
                  </a:lnTo>
                  <a:lnTo>
                    <a:pt x="138" y="933"/>
                  </a:lnTo>
                  <a:lnTo>
                    <a:pt x="191" y="939"/>
                  </a:lnTo>
                  <a:lnTo>
                    <a:pt x="258" y="945"/>
                  </a:lnTo>
                  <a:lnTo>
                    <a:pt x="337" y="948"/>
                  </a:lnTo>
                  <a:lnTo>
                    <a:pt x="343" y="948"/>
                  </a:lnTo>
                  <a:lnTo>
                    <a:pt x="343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2B2B2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13"/>
            <p:cNvSpPr>
              <a:spLocks/>
            </p:cNvSpPr>
            <p:nvPr/>
          </p:nvSpPr>
          <p:spPr bwMode="auto">
            <a:xfrm>
              <a:off x="3470" y="2595"/>
              <a:ext cx="163" cy="469"/>
            </a:xfrm>
            <a:custGeom>
              <a:avLst/>
              <a:gdLst>
                <a:gd name="T0" fmla="*/ 0 w 326"/>
                <a:gd name="T1" fmla="*/ 0 h 937"/>
                <a:gd name="T2" fmla="*/ 0 w 326"/>
                <a:gd name="T3" fmla="*/ 1 h 937"/>
                <a:gd name="T4" fmla="*/ 0 w 326"/>
                <a:gd name="T5" fmla="*/ 1 h 937"/>
                <a:gd name="T6" fmla="*/ 1 w 326"/>
                <a:gd name="T7" fmla="*/ 1 h 937"/>
                <a:gd name="T8" fmla="*/ 1 w 326"/>
                <a:gd name="T9" fmla="*/ 1 h 937"/>
                <a:gd name="T10" fmla="*/ 1 w 326"/>
                <a:gd name="T11" fmla="*/ 1 h 937"/>
                <a:gd name="T12" fmla="*/ 1 w 326"/>
                <a:gd name="T13" fmla="*/ 1 h 937"/>
                <a:gd name="T14" fmla="*/ 0 w 326"/>
                <a:gd name="T15" fmla="*/ 0 h 937"/>
                <a:gd name="T16" fmla="*/ 0 w 326"/>
                <a:gd name="T17" fmla="*/ 0 h 9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6"/>
                <a:gd name="T28" fmla="*/ 0 h 937"/>
                <a:gd name="T29" fmla="*/ 326 w 326"/>
                <a:gd name="T30" fmla="*/ 937 h 9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6" h="937">
                  <a:moveTo>
                    <a:pt x="0" y="0"/>
                  </a:moveTo>
                  <a:lnTo>
                    <a:pt x="0" y="937"/>
                  </a:lnTo>
                  <a:lnTo>
                    <a:pt x="326" y="795"/>
                  </a:lnTo>
                  <a:lnTo>
                    <a:pt x="326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4"/>
            <p:cNvSpPr>
              <a:spLocks/>
            </p:cNvSpPr>
            <p:nvPr/>
          </p:nvSpPr>
          <p:spPr bwMode="auto">
            <a:xfrm>
              <a:off x="3470" y="2616"/>
              <a:ext cx="163" cy="448"/>
            </a:xfrm>
            <a:custGeom>
              <a:avLst/>
              <a:gdLst>
                <a:gd name="T0" fmla="*/ 1 w 326"/>
                <a:gd name="T1" fmla="*/ 0 h 895"/>
                <a:gd name="T2" fmla="*/ 1 w 326"/>
                <a:gd name="T3" fmla="*/ 0 h 895"/>
                <a:gd name="T4" fmla="*/ 1 w 326"/>
                <a:gd name="T5" fmla="*/ 1 h 895"/>
                <a:gd name="T6" fmla="*/ 1 w 326"/>
                <a:gd name="T7" fmla="*/ 1 h 895"/>
                <a:gd name="T8" fmla="*/ 1 w 326"/>
                <a:gd name="T9" fmla="*/ 1 h 895"/>
                <a:gd name="T10" fmla="*/ 1 w 326"/>
                <a:gd name="T11" fmla="*/ 1 h 895"/>
                <a:gd name="T12" fmla="*/ 0 w 326"/>
                <a:gd name="T13" fmla="*/ 1 h 895"/>
                <a:gd name="T14" fmla="*/ 0 w 326"/>
                <a:gd name="T15" fmla="*/ 1 h 895"/>
                <a:gd name="T16" fmla="*/ 0 w 326"/>
                <a:gd name="T17" fmla="*/ 1 h 895"/>
                <a:gd name="T18" fmla="*/ 1 w 326"/>
                <a:gd name="T19" fmla="*/ 1 h 895"/>
                <a:gd name="T20" fmla="*/ 1 w 326"/>
                <a:gd name="T21" fmla="*/ 1 h 895"/>
                <a:gd name="T22" fmla="*/ 1 w 326"/>
                <a:gd name="T23" fmla="*/ 1 h 895"/>
                <a:gd name="T24" fmla="*/ 1 w 326"/>
                <a:gd name="T25" fmla="*/ 1 h 895"/>
                <a:gd name="T26" fmla="*/ 1 w 326"/>
                <a:gd name="T27" fmla="*/ 1 h 895"/>
                <a:gd name="T28" fmla="*/ 1 w 326"/>
                <a:gd name="T29" fmla="*/ 1 h 895"/>
                <a:gd name="T30" fmla="*/ 1 w 326"/>
                <a:gd name="T31" fmla="*/ 1 h 895"/>
                <a:gd name="T32" fmla="*/ 1 w 326"/>
                <a:gd name="T33" fmla="*/ 1 h 895"/>
                <a:gd name="T34" fmla="*/ 1 w 326"/>
                <a:gd name="T35" fmla="*/ 1 h 895"/>
                <a:gd name="T36" fmla="*/ 1 w 326"/>
                <a:gd name="T37" fmla="*/ 1 h 895"/>
                <a:gd name="T38" fmla="*/ 1 w 326"/>
                <a:gd name="T39" fmla="*/ 1 h 895"/>
                <a:gd name="T40" fmla="*/ 1 w 326"/>
                <a:gd name="T41" fmla="*/ 1 h 895"/>
                <a:gd name="T42" fmla="*/ 1 w 326"/>
                <a:gd name="T43" fmla="*/ 1 h 895"/>
                <a:gd name="T44" fmla="*/ 1 w 326"/>
                <a:gd name="T45" fmla="*/ 1 h 895"/>
                <a:gd name="T46" fmla="*/ 1 w 326"/>
                <a:gd name="T47" fmla="*/ 1 h 895"/>
                <a:gd name="T48" fmla="*/ 1 w 326"/>
                <a:gd name="T49" fmla="*/ 1 h 895"/>
                <a:gd name="T50" fmla="*/ 1 w 326"/>
                <a:gd name="T51" fmla="*/ 1 h 895"/>
                <a:gd name="T52" fmla="*/ 1 w 326"/>
                <a:gd name="T53" fmla="*/ 1 h 895"/>
                <a:gd name="T54" fmla="*/ 1 w 326"/>
                <a:gd name="T55" fmla="*/ 1 h 895"/>
                <a:gd name="T56" fmla="*/ 1 w 326"/>
                <a:gd name="T57" fmla="*/ 1 h 895"/>
                <a:gd name="T58" fmla="*/ 1 w 326"/>
                <a:gd name="T59" fmla="*/ 1 h 895"/>
                <a:gd name="T60" fmla="*/ 1 w 326"/>
                <a:gd name="T61" fmla="*/ 1 h 895"/>
                <a:gd name="T62" fmla="*/ 1 w 326"/>
                <a:gd name="T63" fmla="*/ 1 h 895"/>
                <a:gd name="T64" fmla="*/ 1 w 326"/>
                <a:gd name="T65" fmla="*/ 0 h 895"/>
                <a:gd name="T66" fmla="*/ 1 w 326"/>
                <a:gd name="T67" fmla="*/ 0 h 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6"/>
                <a:gd name="T103" fmla="*/ 0 h 895"/>
                <a:gd name="T104" fmla="*/ 326 w 326"/>
                <a:gd name="T105" fmla="*/ 895 h 89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6" h="895">
                  <a:moveTo>
                    <a:pt x="267" y="0"/>
                  </a:moveTo>
                  <a:lnTo>
                    <a:pt x="267" y="0"/>
                  </a:lnTo>
                  <a:lnTo>
                    <a:pt x="326" y="9"/>
                  </a:lnTo>
                  <a:lnTo>
                    <a:pt x="326" y="753"/>
                  </a:lnTo>
                  <a:lnTo>
                    <a:pt x="0" y="895"/>
                  </a:lnTo>
                  <a:lnTo>
                    <a:pt x="0" y="569"/>
                  </a:lnTo>
                  <a:lnTo>
                    <a:pt x="8" y="544"/>
                  </a:lnTo>
                  <a:lnTo>
                    <a:pt x="17" y="519"/>
                  </a:lnTo>
                  <a:lnTo>
                    <a:pt x="27" y="498"/>
                  </a:lnTo>
                  <a:lnTo>
                    <a:pt x="36" y="478"/>
                  </a:lnTo>
                  <a:lnTo>
                    <a:pt x="46" y="459"/>
                  </a:lnTo>
                  <a:lnTo>
                    <a:pt x="57" y="442"/>
                  </a:lnTo>
                  <a:lnTo>
                    <a:pt x="80" y="409"/>
                  </a:lnTo>
                  <a:lnTo>
                    <a:pt x="104" y="381"/>
                  </a:lnTo>
                  <a:lnTo>
                    <a:pt x="129" y="356"/>
                  </a:lnTo>
                  <a:lnTo>
                    <a:pt x="178" y="309"/>
                  </a:lnTo>
                  <a:lnTo>
                    <a:pt x="201" y="284"/>
                  </a:lnTo>
                  <a:lnTo>
                    <a:pt x="222" y="260"/>
                  </a:lnTo>
                  <a:lnTo>
                    <a:pt x="231" y="244"/>
                  </a:lnTo>
                  <a:lnTo>
                    <a:pt x="241" y="229"/>
                  </a:lnTo>
                  <a:lnTo>
                    <a:pt x="248" y="214"/>
                  </a:lnTo>
                  <a:lnTo>
                    <a:pt x="254" y="197"/>
                  </a:lnTo>
                  <a:lnTo>
                    <a:pt x="262" y="178"/>
                  </a:lnTo>
                  <a:lnTo>
                    <a:pt x="266" y="157"/>
                  </a:lnTo>
                  <a:lnTo>
                    <a:pt x="269" y="136"/>
                  </a:lnTo>
                  <a:lnTo>
                    <a:pt x="271" y="114"/>
                  </a:lnTo>
                  <a:lnTo>
                    <a:pt x="273" y="87"/>
                  </a:lnTo>
                  <a:lnTo>
                    <a:pt x="273" y="60"/>
                  </a:lnTo>
                  <a:lnTo>
                    <a:pt x="271" y="32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595959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15"/>
            <p:cNvSpPr>
              <a:spLocks/>
            </p:cNvSpPr>
            <p:nvPr/>
          </p:nvSpPr>
          <p:spPr bwMode="auto">
            <a:xfrm>
              <a:off x="3441" y="2593"/>
              <a:ext cx="22" cy="481"/>
            </a:xfrm>
            <a:custGeom>
              <a:avLst/>
              <a:gdLst>
                <a:gd name="T0" fmla="*/ 0 w 44"/>
                <a:gd name="T1" fmla="*/ 0 h 964"/>
                <a:gd name="T2" fmla="*/ 0 w 44"/>
                <a:gd name="T3" fmla="*/ 0 h 964"/>
                <a:gd name="T4" fmla="*/ 0 w 44"/>
                <a:gd name="T5" fmla="*/ 0 h 964"/>
                <a:gd name="T6" fmla="*/ 1 w 44"/>
                <a:gd name="T7" fmla="*/ 0 h 964"/>
                <a:gd name="T8" fmla="*/ 1 w 44"/>
                <a:gd name="T9" fmla="*/ 0 h 964"/>
                <a:gd name="T10" fmla="*/ 1 w 44"/>
                <a:gd name="T11" fmla="*/ 0 h 964"/>
                <a:gd name="T12" fmla="*/ 1 w 44"/>
                <a:gd name="T13" fmla="*/ 0 h 964"/>
                <a:gd name="T14" fmla="*/ 1 w 44"/>
                <a:gd name="T15" fmla="*/ 0 h 964"/>
                <a:gd name="T16" fmla="*/ 1 w 44"/>
                <a:gd name="T17" fmla="*/ 0 h 964"/>
                <a:gd name="T18" fmla="*/ 1 w 44"/>
                <a:gd name="T19" fmla="*/ 0 h 964"/>
                <a:gd name="T20" fmla="*/ 1 w 44"/>
                <a:gd name="T21" fmla="*/ 0 h 964"/>
                <a:gd name="T22" fmla="*/ 1 w 44"/>
                <a:gd name="T23" fmla="*/ 0 h 964"/>
                <a:gd name="T24" fmla="*/ 1 w 44"/>
                <a:gd name="T25" fmla="*/ 0 h 964"/>
                <a:gd name="T26" fmla="*/ 1 w 44"/>
                <a:gd name="T27" fmla="*/ 0 h 964"/>
                <a:gd name="T28" fmla="*/ 0 w 44"/>
                <a:gd name="T29" fmla="*/ 0 h 964"/>
                <a:gd name="T30" fmla="*/ 0 w 44"/>
                <a:gd name="T31" fmla="*/ 0 h 9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4"/>
                <a:gd name="T49" fmla="*/ 0 h 964"/>
                <a:gd name="T50" fmla="*/ 44 w 44"/>
                <a:gd name="T51" fmla="*/ 964 h 9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4" h="964">
                  <a:moveTo>
                    <a:pt x="0" y="0"/>
                  </a:moveTo>
                  <a:lnTo>
                    <a:pt x="0" y="964"/>
                  </a:lnTo>
                  <a:lnTo>
                    <a:pt x="12" y="962"/>
                  </a:lnTo>
                  <a:lnTo>
                    <a:pt x="23" y="958"/>
                  </a:lnTo>
                  <a:lnTo>
                    <a:pt x="32" y="954"/>
                  </a:lnTo>
                  <a:lnTo>
                    <a:pt x="44" y="945"/>
                  </a:lnTo>
                  <a:lnTo>
                    <a:pt x="44" y="8"/>
                  </a:lnTo>
                  <a:lnTo>
                    <a:pt x="32" y="4"/>
                  </a:lnTo>
                  <a:lnTo>
                    <a:pt x="23" y="2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16"/>
            <p:cNvSpPr>
              <a:spLocks/>
            </p:cNvSpPr>
            <p:nvPr/>
          </p:nvSpPr>
          <p:spPr bwMode="auto">
            <a:xfrm>
              <a:off x="3309" y="2727"/>
              <a:ext cx="17" cy="63"/>
            </a:xfrm>
            <a:custGeom>
              <a:avLst/>
              <a:gdLst>
                <a:gd name="T0" fmla="*/ 1 w 34"/>
                <a:gd name="T1" fmla="*/ 0 h 125"/>
                <a:gd name="T2" fmla="*/ 1 w 34"/>
                <a:gd name="T3" fmla="*/ 0 h 125"/>
                <a:gd name="T4" fmla="*/ 0 w 34"/>
                <a:gd name="T5" fmla="*/ 0 h 125"/>
                <a:gd name="T6" fmla="*/ 0 w 34"/>
                <a:gd name="T7" fmla="*/ 0 h 125"/>
                <a:gd name="T8" fmla="*/ 0 w 34"/>
                <a:gd name="T9" fmla="*/ 1 h 125"/>
                <a:gd name="T10" fmla="*/ 1 w 34"/>
                <a:gd name="T11" fmla="*/ 1 h 125"/>
                <a:gd name="T12" fmla="*/ 1 w 34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25"/>
                <a:gd name="T23" fmla="*/ 34 w 34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25">
                  <a:moveTo>
                    <a:pt x="34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34" y="6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595959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17"/>
            <p:cNvSpPr>
              <a:spLocks/>
            </p:cNvSpPr>
            <p:nvPr/>
          </p:nvSpPr>
          <p:spPr bwMode="auto">
            <a:xfrm>
              <a:off x="3312" y="2731"/>
              <a:ext cx="15" cy="58"/>
            </a:xfrm>
            <a:custGeom>
              <a:avLst/>
              <a:gdLst>
                <a:gd name="T0" fmla="*/ 0 w 31"/>
                <a:gd name="T1" fmla="*/ 0 h 116"/>
                <a:gd name="T2" fmla="*/ 0 w 31"/>
                <a:gd name="T3" fmla="*/ 0 h 116"/>
                <a:gd name="T4" fmla="*/ 0 w 31"/>
                <a:gd name="T5" fmla="*/ 0 h 116"/>
                <a:gd name="T6" fmla="*/ 0 w 31"/>
                <a:gd name="T7" fmla="*/ 0 h 116"/>
                <a:gd name="T8" fmla="*/ 0 w 31"/>
                <a:gd name="T9" fmla="*/ 1 h 116"/>
                <a:gd name="T10" fmla="*/ 0 w 31"/>
                <a:gd name="T11" fmla="*/ 1 h 116"/>
                <a:gd name="T12" fmla="*/ 0 w 31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16"/>
                <a:gd name="T23" fmla="*/ 31 w 31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16">
                  <a:moveTo>
                    <a:pt x="31" y="0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1" y="6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18"/>
            <p:cNvSpPr>
              <a:spLocks/>
            </p:cNvSpPr>
            <p:nvPr/>
          </p:nvSpPr>
          <p:spPr bwMode="auto">
            <a:xfrm>
              <a:off x="3329" y="2727"/>
              <a:ext cx="99" cy="33"/>
            </a:xfrm>
            <a:custGeom>
              <a:avLst/>
              <a:gdLst>
                <a:gd name="T0" fmla="*/ 0 w 197"/>
                <a:gd name="T1" fmla="*/ 0 h 66"/>
                <a:gd name="T2" fmla="*/ 0 w 197"/>
                <a:gd name="T3" fmla="*/ 0 h 66"/>
                <a:gd name="T4" fmla="*/ 0 w 197"/>
                <a:gd name="T5" fmla="*/ 1 h 66"/>
                <a:gd name="T6" fmla="*/ 0 w 197"/>
                <a:gd name="T7" fmla="*/ 1 h 66"/>
                <a:gd name="T8" fmla="*/ 1 w 197"/>
                <a:gd name="T9" fmla="*/ 1 h 66"/>
                <a:gd name="T10" fmla="*/ 1 w 197"/>
                <a:gd name="T11" fmla="*/ 1 h 66"/>
                <a:gd name="T12" fmla="*/ 1 w 197"/>
                <a:gd name="T13" fmla="*/ 0 h 66"/>
                <a:gd name="T14" fmla="*/ 1 w 197"/>
                <a:gd name="T15" fmla="*/ 0 h 66"/>
                <a:gd name="T16" fmla="*/ 0 w 197"/>
                <a:gd name="T17" fmla="*/ 0 h 66"/>
                <a:gd name="T18" fmla="*/ 0 w 197"/>
                <a:gd name="T19" fmla="*/ 0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7"/>
                <a:gd name="T31" fmla="*/ 0 h 66"/>
                <a:gd name="T32" fmla="*/ 197 w 197"/>
                <a:gd name="T33" fmla="*/ 66 h 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7" h="66">
                  <a:moveTo>
                    <a:pt x="0" y="0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197" y="66"/>
                  </a:lnTo>
                  <a:lnTo>
                    <a:pt x="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19"/>
            <p:cNvSpPr>
              <a:spLocks/>
            </p:cNvSpPr>
            <p:nvPr/>
          </p:nvSpPr>
          <p:spPr bwMode="auto">
            <a:xfrm>
              <a:off x="3333" y="2731"/>
              <a:ext cx="95" cy="29"/>
            </a:xfrm>
            <a:custGeom>
              <a:avLst/>
              <a:gdLst>
                <a:gd name="T0" fmla="*/ 0 w 190"/>
                <a:gd name="T1" fmla="*/ 0 h 59"/>
                <a:gd name="T2" fmla="*/ 0 w 190"/>
                <a:gd name="T3" fmla="*/ 0 h 59"/>
                <a:gd name="T4" fmla="*/ 0 w 190"/>
                <a:gd name="T5" fmla="*/ 0 h 59"/>
                <a:gd name="T6" fmla="*/ 0 w 190"/>
                <a:gd name="T7" fmla="*/ 0 h 59"/>
                <a:gd name="T8" fmla="*/ 1 w 190"/>
                <a:gd name="T9" fmla="*/ 0 h 59"/>
                <a:gd name="T10" fmla="*/ 1 w 190"/>
                <a:gd name="T11" fmla="*/ 0 h 59"/>
                <a:gd name="T12" fmla="*/ 1 w 190"/>
                <a:gd name="T13" fmla="*/ 0 h 59"/>
                <a:gd name="T14" fmla="*/ 1 w 190"/>
                <a:gd name="T15" fmla="*/ 0 h 59"/>
                <a:gd name="T16" fmla="*/ 0 w 190"/>
                <a:gd name="T17" fmla="*/ 0 h 59"/>
                <a:gd name="T18" fmla="*/ 0 w 190"/>
                <a:gd name="T19" fmla="*/ 0 h 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0"/>
                <a:gd name="T31" fmla="*/ 0 h 59"/>
                <a:gd name="T32" fmla="*/ 190 w 190"/>
                <a:gd name="T33" fmla="*/ 59 h 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0" h="59">
                  <a:moveTo>
                    <a:pt x="0" y="0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190" y="59"/>
                  </a:lnTo>
                  <a:lnTo>
                    <a:pt x="1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20"/>
            <p:cNvSpPr>
              <a:spLocks/>
            </p:cNvSpPr>
            <p:nvPr/>
          </p:nvSpPr>
          <p:spPr bwMode="auto">
            <a:xfrm>
              <a:off x="3309" y="2761"/>
              <a:ext cx="119" cy="37"/>
            </a:xfrm>
            <a:custGeom>
              <a:avLst/>
              <a:gdLst>
                <a:gd name="T0" fmla="*/ 0 w 237"/>
                <a:gd name="T1" fmla="*/ 1 h 74"/>
                <a:gd name="T2" fmla="*/ 0 w 237"/>
                <a:gd name="T3" fmla="*/ 1 h 74"/>
                <a:gd name="T4" fmla="*/ 1 w 237"/>
                <a:gd name="T5" fmla="*/ 1 h 74"/>
                <a:gd name="T6" fmla="*/ 1 w 237"/>
                <a:gd name="T7" fmla="*/ 1 h 74"/>
                <a:gd name="T8" fmla="*/ 1 w 237"/>
                <a:gd name="T9" fmla="*/ 1 h 74"/>
                <a:gd name="T10" fmla="*/ 1 w 237"/>
                <a:gd name="T11" fmla="*/ 0 h 74"/>
                <a:gd name="T12" fmla="*/ 0 w 237"/>
                <a:gd name="T13" fmla="*/ 1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7"/>
                <a:gd name="T22" fmla="*/ 0 h 74"/>
                <a:gd name="T23" fmla="*/ 237 w 237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7" h="74">
                  <a:moveTo>
                    <a:pt x="0" y="66"/>
                  </a:moveTo>
                  <a:lnTo>
                    <a:pt x="0" y="66"/>
                  </a:lnTo>
                  <a:lnTo>
                    <a:pt x="237" y="74"/>
                  </a:lnTo>
                  <a:lnTo>
                    <a:pt x="237" y="4"/>
                  </a:lnTo>
                  <a:lnTo>
                    <a:pt x="38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99999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21"/>
            <p:cNvSpPr>
              <a:spLocks/>
            </p:cNvSpPr>
            <p:nvPr/>
          </p:nvSpPr>
          <p:spPr bwMode="auto">
            <a:xfrm>
              <a:off x="3281" y="2608"/>
              <a:ext cx="148" cy="106"/>
            </a:xfrm>
            <a:custGeom>
              <a:avLst/>
              <a:gdLst>
                <a:gd name="T0" fmla="*/ 1 w 296"/>
                <a:gd name="T1" fmla="*/ 1 h 212"/>
                <a:gd name="T2" fmla="*/ 0 w 296"/>
                <a:gd name="T3" fmla="*/ 1 h 212"/>
                <a:gd name="T4" fmla="*/ 0 w 296"/>
                <a:gd name="T5" fmla="*/ 1 h 212"/>
                <a:gd name="T6" fmla="*/ 1 w 296"/>
                <a:gd name="T7" fmla="*/ 0 h 212"/>
                <a:gd name="T8" fmla="*/ 1 w 296"/>
                <a:gd name="T9" fmla="*/ 1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12"/>
                <a:gd name="T17" fmla="*/ 296 w 296"/>
                <a:gd name="T18" fmla="*/ 212 h 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12">
                  <a:moveTo>
                    <a:pt x="296" y="212"/>
                  </a:moveTo>
                  <a:lnTo>
                    <a:pt x="0" y="212"/>
                  </a:lnTo>
                  <a:lnTo>
                    <a:pt x="0" y="15"/>
                  </a:lnTo>
                  <a:lnTo>
                    <a:pt x="296" y="0"/>
                  </a:lnTo>
                  <a:lnTo>
                    <a:pt x="296" y="212"/>
                  </a:lnTo>
                  <a:close/>
                </a:path>
              </a:pathLst>
            </a:custGeom>
            <a:solidFill>
              <a:srgbClr val="595959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22"/>
            <p:cNvSpPr>
              <a:spLocks/>
            </p:cNvSpPr>
            <p:nvPr/>
          </p:nvSpPr>
          <p:spPr bwMode="auto">
            <a:xfrm>
              <a:off x="3286" y="2613"/>
              <a:ext cx="143" cy="95"/>
            </a:xfrm>
            <a:custGeom>
              <a:avLst/>
              <a:gdLst>
                <a:gd name="T0" fmla="*/ 0 w 287"/>
                <a:gd name="T1" fmla="*/ 0 h 192"/>
                <a:gd name="T2" fmla="*/ 0 w 287"/>
                <a:gd name="T3" fmla="*/ 0 h 192"/>
                <a:gd name="T4" fmla="*/ 0 w 287"/>
                <a:gd name="T5" fmla="*/ 0 h 192"/>
                <a:gd name="T6" fmla="*/ 0 w 287"/>
                <a:gd name="T7" fmla="*/ 0 h 192"/>
                <a:gd name="T8" fmla="*/ 0 w 287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7"/>
                <a:gd name="T16" fmla="*/ 0 h 192"/>
                <a:gd name="T17" fmla="*/ 287 w 287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7" h="192">
                  <a:moveTo>
                    <a:pt x="287" y="192"/>
                  </a:moveTo>
                  <a:lnTo>
                    <a:pt x="0" y="192"/>
                  </a:lnTo>
                  <a:lnTo>
                    <a:pt x="0" y="15"/>
                  </a:lnTo>
                  <a:lnTo>
                    <a:pt x="287" y="0"/>
                  </a:lnTo>
                  <a:lnTo>
                    <a:pt x="287" y="192"/>
                  </a:lnTo>
                  <a:close/>
                </a:path>
              </a:pathLst>
            </a:cu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23"/>
            <p:cNvSpPr>
              <a:spLocks noEditPoints="1"/>
            </p:cNvSpPr>
            <p:nvPr/>
          </p:nvSpPr>
          <p:spPr bwMode="auto">
            <a:xfrm>
              <a:off x="3279" y="2606"/>
              <a:ext cx="152" cy="110"/>
            </a:xfrm>
            <a:custGeom>
              <a:avLst/>
              <a:gdLst>
                <a:gd name="T0" fmla="*/ 1 w 303"/>
                <a:gd name="T1" fmla="*/ 1 h 220"/>
                <a:gd name="T2" fmla="*/ 1 w 303"/>
                <a:gd name="T3" fmla="*/ 1 h 220"/>
                <a:gd name="T4" fmla="*/ 1 w 303"/>
                <a:gd name="T5" fmla="*/ 1 h 220"/>
                <a:gd name="T6" fmla="*/ 1 w 303"/>
                <a:gd name="T7" fmla="*/ 1 h 220"/>
                <a:gd name="T8" fmla="*/ 1 w 303"/>
                <a:gd name="T9" fmla="*/ 1 h 220"/>
                <a:gd name="T10" fmla="*/ 1 w 303"/>
                <a:gd name="T11" fmla="*/ 1 h 220"/>
                <a:gd name="T12" fmla="*/ 1 w 303"/>
                <a:gd name="T13" fmla="*/ 1 h 220"/>
                <a:gd name="T14" fmla="*/ 1 w 303"/>
                <a:gd name="T15" fmla="*/ 1 h 220"/>
                <a:gd name="T16" fmla="*/ 1 w 303"/>
                <a:gd name="T17" fmla="*/ 1 h 220"/>
                <a:gd name="T18" fmla="*/ 1 w 303"/>
                <a:gd name="T19" fmla="*/ 1 h 220"/>
                <a:gd name="T20" fmla="*/ 1 w 303"/>
                <a:gd name="T21" fmla="*/ 1 h 220"/>
                <a:gd name="T22" fmla="*/ 1 w 303"/>
                <a:gd name="T23" fmla="*/ 1 h 220"/>
                <a:gd name="T24" fmla="*/ 1 w 303"/>
                <a:gd name="T25" fmla="*/ 1 h 220"/>
                <a:gd name="T26" fmla="*/ 1 w 303"/>
                <a:gd name="T27" fmla="*/ 1 h 220"/>
                <a:gd name="T28" fmla="*/ 1 w 303"/>
                <a:gd name="T29" fmla="*/ 1 h 220"/>
                <a:gd name="T30" fmla="*/ 1 w 303"/>
                <a:gd name="T31" fmla="*/ 1 h 220"/>
                <a:gd name="T32" fmla="*/ 1 w 303"/>
                <a:gd name="T33" fmla="*/ 1 h 220"/>
                <a:gd name="T34" fmla="*/ 1 w 303"/>
                <a:gd name="T35" fmla="*/ 1 h 220"/>
                <a:gd name="T36" fmla="*/ 1 w 303"/>
                <a:gd name="T37" fmla="*/ 1 h 220"/>
                <a:gd name="T38" fmla="*/ 1 w 303"/>
                <a:gd name="T39" fmla="*/ 1 h 220"/>
                <a:gd name="T40" fmla="*/ 1 w 303"/>
                <a:gd name="T41" fmla="*/ 0 h 220"/>
                <a:gd name="T42" fmla="*/ 1 w 303"/>
                <a:gd name="T43" fmla="*/ 1 h 220"/>
                <a:gd name="T44" fmla="*/ 1 w 303"/>
                <a:gd name="T45" fmla="*/ 1 h 220"/>
                <a:gd name="T46" fmla="*/ 0 w 303"/>
                <a:gd name="T47" fmla="*/ 1 h 220"/>
                <a:gd name="T48" fmla="*/ 0 w 303"/>
                <a:gd name="T49" fmla="*/ 1 h 220"/>
                <a:gd name="T50" fmla="*/ 0 w 303"/>
                <a:gd name="T51" fmla="*/ 1 h 220"/>
                <a:gd name="T52" fmla="*/ 0 w 303"/>
                <a:gd name="T53" fmla="*/ 1 h 220"/>
                <a:gd name="T54" fmla="*/ 0 w 303"/>
                <a:gd name="T55" fmla="*/ 1 h 220"/>
                <a:gd name="T56" fmla="*/ 1 w 303"/>
                <a:gd name="T57" fmla="*/ 1 h 220"/>
                <a:gd name="T58" fmla="*/ 1 w 303"/>
                <a:gd name="T59" fmla="*/ 1 h 220"/>
                <a:gd name="T60" fmla="*/ 1 w 303"/>
                <a:gd name="T61" fmla="*/ 1 h 220"/>
                <a:gd name="T62" fmla="*/ 1 w 303"/>
                <a:gd name="T63" fmla="*/ 1 h 220"/>
                <a:gd name="T64" fmla="*/ 1 w 303"/>
                <a:gd name="T65" fmla="*/ 1 h 220"/>
                <a:gd name="T66" fmla="*/ 1 w 303"/>
                <a:gd name="T67" fmla="*/ 1 h 220"/>
                <a:gd name="T68" fmla="*/ 1 w 303"/>
                <a:gd name="T69" fmla="*/ 1 h 220"/>
                <a:gd name="T70" fmla="*/ 1 w 303"/>
                <a:gd name="T71" fmla="*/ 1 h 220"/>
                <a:gd name="T72" fmla="*/ 1 w 303"/>
                <a:gd name="T73" fmla="*/ 1 h 2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3"/>
                <a:gd name="T112" fmla="*/ 0 h 220"/>
                <a:gd name="T113" fmla="*/ 303 w 303"/>
                <a:gd name="T114" fmla="*/ 220 h 2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3" h="220">
                  <a:moveTo>
                    <a:pt x="8" y="212"/>
                  </a:moveTo>
                  <a:lnTo>
                    <a:pt x="8" y="212"/>
                  </a:lnTo>
                  <a:lnTo>
                    <a:pt x="8" y="129"/>
                  </a:lnTo>
                  <a:lnTo>
                    <a:pt x="296" y="119"/>
                  </a:lnTo>
                  <a:lnTo>
                    <a:pt x="296" y="212"/>
                  </a:lnTo>
                  <a:lnTo>
                    <a:pt x="8" y="212"/>
                  </a:lnTo>
                  <a:close/>
                  <a:moveTo>
                    <a:pt x="296" y="9"/>
                  </a:moveTo>
                  <a:lnTo>
                    <a:pt x="296" y="9"/>
                  </a:lnTo>
                  <a:lnTo>
                    <a:pt x="296" y="112"/>
                  </a:lnTo>
                  <a:lnTo>
                    <a:pt x="8" y="121"/>
                  </a:lnTo>
                  <a:lnTo>
                    <a:pt x="8" y="23"/>
                  </a:lnTo>
                  <a:lnTo>
                    <a:pt x="296" y="9"/>
                  </a:lnTo>
                  <a:close/>
                  <a:moveTo>
                    <a:pt x="301" y="2"/>
                  </a:moveTo>
                  <a:lnTo>
                    <a:pt x="301" y="2"/>
                  </a:lnTo>
                  <a:lnTo>
                    <a:pt x="300" y="0"/>
                  </a:lnTo>
                  <a:lnTo>
                    <a:pt x="4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6"/>
                  </a:lnTo>
                  <a:lnTo>
                    <a:pt x="0" y="218"/>
                  </a:lnTo>
                  <a:lnTo>
                    <a:pt x="4" y="220"/>
                  </a:lnTo>
                  <a:lnTo>
                    <a:pt x="300" y="220"/>
                  </a:lnTo>
                  <a:lnTo>
                    <a:pt x="301" y="218"/>
                  </a:lnTo>
                  <a:lnTo>
                    <a:pt x="303" y="216"/>
                  </a:lnTo>
                  <a:lnTo>
                    <a:pt x="303" y="4"/>
                  </a:lnTo>
                  <a:lnTo>
                    <a:pt x="301" y="2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24"/>
            <p:cNvSpPr>
              <a:spLocks/>
            </p:cNvSpPr>
            <p:nvPr/>
          </p:nvSpPr>
          <p:spPr bwMode="auto">
            <a:xfrm>
              <a:off x="3276" y="2724"/>
              <a:ext cx="25" cy="26"/>
            </a:xfrm>
            <a:custGeom>
              <a:avLst/>
              <a:gdLst>
                <a:gd name="T0" fmla="*/ 1 w 50"/>
                <a:gd name="T1" fmla="*/ 1 h 51"/>
                <a:gd name="T2" fmla="*/ 1 w 50"/>
                <a:gd name="T3" fmla="*/ 1 h 51"/>
                <a:gd name="T4" fmla="*/ 1 w 50"/>
                <a:gd name="T5" fmla="*/ 1 h 51"/>
                <a:gd name="T6" fmla="*/ 1 w 50"/>
                <a:gd name="T7" fmla="*/ 1 h 51"/>
                <a:gd name="T8" fmla="*/ 1 w 50"/>
                <a:gd name="T9" fmla="*/ 1 h 51"/>
                <a:gd name="T10" fmla="*/ 1 w 50"/>
                <a:gd name="T11" fmla="*/ 0 h 51"/>
                <a:gd name="T12" fmla="*/ 1 w 50"/>
                <a:gd name="T13" fmla="*/ 0 h 51"/>
                <a:gd name="T14" fmla="*/ 1 w 50"/>
                <a:gd name="T15" fmla="*/ 1 h 51"/>
                <a:gd name="T16" fmla="*/ 1 w 50"/>
                <a:gd name="T17" fmla="*/ 1 h 51"/>
                <a:gd name="T18" fmla="*/ 1 w 50"/>
                <a:gd name="T19" fmla="*/ 1 h 51"/>
                <a:gd name="T20" fmla="*/ 0 w 50"/>
                <a:gd name="T21" fmla="*/ 1 h 51"/>
                <a:gd name="T22" fmla="*/ 0 w 50"/>
                <a:gd name="T23" fmla="*/ 1 h 51"/>
                <a:gd name="T24" fmla="*/ 1 w 50"/>
                <a:gd name="T25" fmla="*/ 1 h 51"/>
                <a:gd name="T26" fmla="*/ 1 w 50"/>
                <a:gd name="T27" fmla="*/ 1 h 51"/>
                <a:gd name="T28" fmla="*/ 1 w 50"/>
                <a:gd name="T29" fmla="*/ 1 h 51"/>
                <a:gd name="T30" fmla="*/ 1 w 50"/>
                <a:gd name="T31" fmla="*/ 1 h 51"/>
                <a:gd name="T32" fmla="*/ 1 w 50"/>
                <a:gd name="T33" fmla="*/ 1 h 51"/>
                <a:gd name="T34" fmla="*/ 1 w 50"/>
                <a:gd name="T35" fmla="*/ 1 h 51"/>
                <a:gd name="T36" fmla="*/ 1 w 50"/>
                <a:gd name="T37" fmla="*/ 1 h 51"/>
                <a:gd name="T38" fmla="*/ 1 w 50"/>
                <a:gd name="T39" fmla="*/ 1 h 51"/>
                <a:gd name="T40" fmla="*/ 1 w 50"/>
                <a:gd name="T41" fmla="*/ 1 h 51"/>
                <a:gd name="T42" fmla="*/ 1 w 50"/>
                <a:gd name="T43" fmla="*/ 1 h 5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1"/>
                <a:gd name="T68" fmla="*/ 50 w 50"/>
                <a:gd name="T69" fmla="*/ 51 h 5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1">
                  <a:moveTo>
                    <a:pt x="50" y="26"/>
                  </a:moveTo>
                  <a:lnTo>
                    <a:pt x="50" y="26"/>
                  </a:lnTo>
                  <a:lnTo>
                    <a:pt x="48" y="17"/>
                  </a:lnTo>
                  <a:lnTo>
                    <a:pt x="42" y="7"/>
                  </a:lnTo>
                  <a:lnTo>
                    <a:pt x="34" y="2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7"/>
                  </a:lnTo>
                  <a:lnTo>
                    <a:pt x="0" y="26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6" y="49"/>
                  </a:lnTo>
                  <a:lnTo>
                    <a:pt x="25" y="51"/>
                  </a:lnTo>
                  <a:lnTo>
                    <a:pt x="34" y="49"/>
                  </a:lnTo>
                  <a:lnTo>
                    <a:pt x="42" y="44"/>
                  </a:lnTo>
                  <a:lnTo>
                    <a:pt x="48" y="3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8C8C8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25"/>
            <p:cNvSpPr>
              <a:spLocks/>
            </p:cNvSpPr>
            <p:nvPr/>
          </p:nvSpPr>
          <p:spPr bwMode="auto">
            <a:xfrm>
              <a:off x="3280" y="2729"/>
              <a:ext cx="17" cy="17"/>
            </a:xfrm>
            <a:custGeom>
              <a:avLst/>
              <a:gdLst>
                <a:gd name="T0" fmla="*/ 1 w 34"/>
                <a:gd name="T1" fmla="*/ 0 h 35"/>
                <a:gd name="T2" fmla="*/ 1 w 34"/>
                <a:gd name="T3" fmla="*/ 0 h 35"/>
                <a:gd name="T4" fmla="*/ 1 w 34"/>
                <a:gd name="T5" fmla="*/ 0 h 35"/>
                <a:gd name="T6" fmla="*/ 1 w 34"/>
                <a:gd name="T7" fmla="*/ 0 h 35"/>
                <a:gd name="T8" fmla="*/ 1 w 34"/>
                <a:gd name="T9" fmla="*/ 0 h 35"/>
                <a:gd name="T10" fmla="*/ 1 w 34"/>
                <a:gd name="T11" fmla="*/ 0 h 35"/>
                <a:gd name="T12" fmla="*/ 1 w 34"/>
                <a:gd name="T13" fmla="*/ 0 h 35"/>
                <a:gd name="T14" fmla="*/ 1 w 34"/>
                <a:gd name="T15" fmla="*/ 0 h 35"/>
                <a:gd name="T16" fmla="*/ 1 w 34"/>
                <a:gd name="T17" fmla="*/ 0 h 35"/>
                <a:gd name="T18" fmla="*/ 1 w 34"/>
                <a:gd name="T19" fmla="*/ 0 h 35"/>
                <a:gd name="T20" fmla="*/ 0 w 34"/>
                <a:gd name="T21" fmla="*/ 0 h 35"/>
                <a:gd name="T22" fmla="*/ 0 w 34"/>
                <a:gd name="T23" fmla="*/ 0 h 35"/>
                <a:gd name="T24" fmla="*/ 1 w 34"/>
                <a:gd name="T25" fmla="*/ 0 h 35"/>
                <a:gd name="T26" fmla="*/ 1 w 34"/>
                <a:gd name="T27" fmla="*/ 0 h 35"/>
                <a:gd name="T28" fmla="*/ 1 w 34"/>
                <a:gd name="T29" fmla="*/ 0 h 35"/>
                <a:gd name="T30" fmla="*/ 1 w 34"/>
                <a:gd name="T31" fmla="*/ 0 h 35"/>
                <a:gd name="T32" fmla="*/ 1 w 34"/>
                <a:gd name="T33" fmla="*/ 0 h 35"/>
                <a:gd name="T34" fmla="*/ 1 w 34"/>
                <a:gd name="T35" fmla="*/ 0 h 35"/>
                <a:gd name="T36" fmla="*/ 1 w 34"/>
                <a:gd name="T37" fmla="*/ 0 h 35"/>
                <a:gd name="T38" fmla="*/ 1 w 34"/>
                <a:gd name="T39" fmla="*/ 0 h 35"/>
                <a:gd name="T40" fmla="*/ 1 w 34"/>
                <a:gd name="T41" fmla="*/ 0 h 35"/>
                <a:gd name="T42" fmla="*/ 1 w 34"/>
                <a:gd name="T43" fmla="*/ 0 h 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5"/>
                <a:gd name="T68" fmla="*/ 34 w 34"/>
                <a:gd name="T69" fmla="*/ 35 h 3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5">
                  <a:moveTo>
                    <a:pt x="34" y="17"/>
                  </a:moveTo>
                  <a:lnTo>
                    <a:pt x="34" y="17"/>
                  </a:lnTo>
                  <a:lnTo>
                    <a:pt x="32" y="10"/>
                  </a:lnTo>
                  <a:lnTo>
                    <a:pt x="28" y="4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6" y="29"/>
                  </a:lnTo>
                  <a:lnTo>
                    <a:pt x="11" y="33"/>
                  </a:lnTo>
                  <a:lnTo>
                    <a:pt x="17" y="35"/>
                  </a:lnTo>
                  <a:lnTo>
                    <a:pt x="23" y="33"/>
                  </a:lnTo>
                  <a:lnTo>
                    <a:pt x="28" y="29"/>
                  </a:lnTo>
                  <a:lnTo>
                    <a:pt x="32" y="23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33A02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26"/>
            <p:cNvSpPr>
              <a:spLocks noEditPoints="1"/>
            </p:cNvSpPr>
            <p:nvPr/>
          </p:nvSpPr>
          <p:spPr bwMode="auto">
            <a:xfrm>
              <a:off x="3278" y="2727"/>
              <a:ext cx="21" cy="21"/>
            </a:xfrm>
            <a:custGeom>
              <a:avLst/>
              <a:gdLst>
                <a:gd name="T0" fmla="*/ 1 w 42"/>
                <a:gd name="T1" fmla="*/ 1 h 41"/>
                <a:gd name="T2" fmla="*/ 1 w 42"/>
                <a:gd name="T3" fmla="*/ 1 h 41"/>
                <a:gd name="T4" fmla="*/ 1 w 42"/>
                <a:gd name="T5" fmla="*/ 1 h 41"/>
                <a:gd name="T6" fmla="*/ 1 w 42"/>
                <a:gd name="T7" fmla="*/ 1 h 41"/>
                <a:gd name="T8" fmla="*/ 1 w 42"/>
                <a:gd name="T9" fmla="*/ 1 h 41"/>
                <a:gd name="T10" fmla="*/ 1 w 42"/>
                <a:gd name="T11" fmla="*/ 1 h 41"/>
                <a:gd name="T12" fmla="*/ 1 w 42"/>
                <a:gd name="T13" fmla="*/ 1 h 41"/>
                <a:gd name="T14" fmla="*/ 1 w 42"/>
                <a:gd name="T15" fmla="*/ 1 h 41"/>
                <a:gd name="T16" fmla="*/ 1 w 42"/>
                <a:gd name="T17" fmla="*/ 1 h 41"/>
                <a:gd name="T18" fmla="*/ 1 w 42"/>
                <a:gd name="T19" fmla="*/ 1 h 41"/>
                <a:gd name="T20" fmla="*/ 1 w 42"/>
                <a:gd name="T21" fmla="*/ 1 h 41"/>
                <a:gd name="T22" fmla="*/ 1 w 42"/>
                <a:gd name="T23" fmla="*/ 1 h 41"/>
                <a:gd name="T24" fmla="*/ 1 w 42"/>
                <a:gd name="T25" fmla="*/ 1 h 41"/>
                <a:gd name="T26" fmla="*/ 1 w 42"/>
                <a:gd name="T27" fmla="*/ 1 h 41"/>
                <a:gd name="T28" fmla="*/ 1 w 42"/>
                <a:gd name="T29" fmla="*/ 1 h 41"/>
                <a:gd name="T30" fmla="*/ 1 w 42"/>
                <a:gd name="T31" fmla="*/ 1 h 41"/>
                <a:gd name="T32" fmla="*/ 1 w 42"/>
                <a:gd name="T33" fmla="*/ 1 h 41"/>
                <a:gd name="T34" fmla="*/ 1 w 42"/>
                <a:gd name="T35" fmla="*/ 1 h 41"/>
                <a:gd name="T36" fmla="*/ 1 w 42"/>
                <a:gd name="T37" fmla="*/ 1 h 41"/>
                <a:gd name="T38" fmla="*/ 1 w 42"/>
                <a:gd name="T39" fmla="*/ 1 h 41"/>
                <a:gd name="T40" fmla="*/ 1 w 42"/>
                <a:gd name="T41" fmla="*/ 1 h 41"/>
                <a:gd name="T42" fmla="*/ 1 w 42"/>
                <a:gd name="T43" fmla="*/ 1 h 41"/>
                <a:gd name="T44" fmla="*/ 0 w 42"/>
                <a:gd name="T45" fmla="*/ 1 h 41"/>
                <a:gd name="T46" fmla="*/ 0 w 42"/>
                <a:gd name="T47" fmla="*/ 1 h 41"/>
                <a:gd name="T48" fmla="*/ 1 w 42"/>
                <a:gd name="T49" fmla="*/ 1 h 41"/>
                <a:gd name="T50" fmla="*/ 1 w 42"/>
                <a:gd name="T51" fmla="*/ 1 h 41"/>
                <a:gd name="T52" fmla="*/ 1 w 42"/>
                <a:gd name="T53" fmla="*/ 1 h 41"/>
                <a:gd name="T54" fmla="*/ 1 w 42"/>
                <a:gd name="T55" fmla="*/ 1 h 41"/>
                <a:gd name="T56" fmla="*/ 1 w 42"/>
                <a:gd name="T57" fmla="*/ 1 h 41"/>
                <a:gd name="T58" fmla="*/ 1 w 42"/>
                <a:gd name="T59" fmla="*/ 1 h 41"/>
                <a:gd name="T60" fmla="*/ 1 w 42"/>
                <a:gd name="T61" fmla="*/ 1 h 41"/>
                <a:gd name="T62" fmla="*/ 1 w 42"/>
                <a:gd name="T63" fmla="*/ 1 h 41"/>
                <a:gd name="T64" fmla="*/ 1 w 42"/>
                <a:gd name="T65" fmla="*/ 1 h 41"/>
                <a:gd name="T66" fmla="*/ 1 w 42"/>
                <a:gd name="T67" fmla="*/ 1 h 41"/>
                <a:gd name="T68" fmla="*/ 1 w 42"/>
                <a:gd name="T69" fmla="*/ 1 h 41"/>
                <a:gd name="T70" fmla="*/ 1 w 42"/>
                <a:gd name="T71" fmla="*/ 1 h 41"/>
                <a:gd name="T72" fmla="*/ 1 w 42"/>
                <a:gd name="T73" fmla="*/ 1 h 41"/>
                <a:gd name="T74" fmla="*/ 1 w 42"/>
                <a:gd name="T75" fmla="*/ 0 h 41"/>
                <a:gd name="T76" fmla="*/ 1 w 42"/>
                <a:gd name="T77" fmla="*/ 0 h 41"/>
                <a:gd name="T78" fmla="*/ 1 w 42"/>
                <a:gd name="T79" fmla="*/ 1 h 41"/>
                <a:gd name="T80" fmla="*/ 1 w 42"/>
                <a:gd name="T81" fmla="*/ 1 h 41"/>
                <a:gd name="T82" fmla="*/ 1 w 42"/>
                <a:gd name="T83" fmla="*/ 1 h 41"/>
                <a:gd name="T84" fmla="*/ 0 w 42"/>
                <a:gd name="T85" fmla="*/ 1 h 41"/>
                <a:gd name="T86" fmla="*/ 0 w 42"/>
                <a:gd name="T87" fmla="*/ 1 h 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"/>
                <a:gd name="T133" fmla="*/ 0 h 41"/>
                <a:gd name="T134" fmla="*/ 42 w 42"/>
                <a:gd name="T135" fmla="*/ 41 h 4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" h="41">
                  <a:moveTo>
                    <a:pt x="8" y="20"/>
                  </a:moveTo>
                  <a:lnTo>
                    <a:pt x="8" y="20"/>
                  </a:lnTo>
                  <a:lnTo>
                    <a:pt x="10" y="15"/>
                  </a:lnTo>
                  <a:lnTo>
                    <a:pt x="12" y="11"/>
                  </a:lnTo>
                  <a:lnTo>
                    <a:pt x="15" y="7"/>
                  </a:lnTo>
                  <a:lnTo>
                    <a:pt x="21" y="7"/>
                  </a:lnTo>
                  <a:lnTo>
                    <a:pt x="27" y="7"/>
                  </a:lnTo>
                  <a:lnTo>
                    <a:pt x="30" y="11"/>
                  </a:lnTo>
                  <a:lnTo>
                    <a:pt x="32" y="15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7" y="32"/>
                  </a:lnTo>
                  <a:lnTo>
                    <a:pt x="21" y="34"/>
                  </a:lnTo>
                  <a:lnTo>
                    <a:pt x="15" y="32"/>
                  </a:lnTo>
                  <a:lnTo>
                    <a:pt x="12" y="30"/>
                  </a:lnTo>
                  <a:lnTo>
                    <a:pt x="10" y="24"/>
                  </a:lnTo>
                  <a:lnTo>
                    <a:pt x="8" y="20"/>
                  </a:lnTo>
                  <a:close/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8" y="36"/>
                  </a:lnTo>
                  <a:lnTo>
                    <a:pt x="13" y="39"/>
                  </a:lnTo>
                  <a:lnTo>
                    <a:pt x="21" y="41"/>
                  </a:lnTo>
                  <a:lnTo>
                    <a:pt x="29" y="39"/>
                  </a:lnTo>
                  <a:lnTo>
                    <a:pt x="36" y="36"/>
                  </a:lnTo>
                  <a:lnTo>
                    <a:pt x="40" y="28"/>
                  </a:lnTo>
                  <a:lnTo>
                    <a:pt x="42" y="20"/>
                  </a:lnTo>
                  <a:lnTo>
                    <a:pt x="40" y="13"/>
                  </a:lnTo>
                  <a:lnTo>
                    <a:pt x="36" y="5"/>
                  </a:lnTo>
                  <a:lnTo>
                    <a:pt x="29" y="1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8" y="5"/>
                  </a:lnTo>
                  <a:lnTo>
                    <a:pt x="2" y="1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27"/>
            <p:cNvSpPr>
              <a:spLocks/>
            </p:cNvSpPr>
            <p:nvPr/>
          </p:nvSpPr>
          <p:spPr bwMode="auto">
            <a:xfrm>
              <a:off x="3276" y="2755"/>
              <a:ext cx="25" cy="25"/>
            </a:xfrm>
            <a:custGeom>
              <a:avLst/>
              <a:gdLst>
                <a:gd name="T0" fmla="*/ 1 w 50"/>
                <a:gd name="T1" fmla="*/ 0 h 51"/>
                <a:gd name="T2" fmla="*/ 1 w 50"/>
                <a:gd name="T3" fmla="*/ 0 h 51"/>
                <a:gd name="T4" fmla="*/ 1 w 50"/>
                <a:gd name="T5" fmla="*/ 0 h 51"/>
                <a:gd name="T6" fmla="*/ 1 w 50"/>
                <a:gd name="T7" fmla="*/ 0 h 51"/>
                <a:gd name="T8" fmla="*/ 1 w 50"/>
                <a:gd name="T9" fmla="*/ 0 h 51"/>
                <a:gd name="T10" fmla="*/ 1 w 50"/>
                <a:gd name="T11" fmla="*/ 0 h 51"/>
                <a:gd name="T12" fmla="*/ 1 w 50"/>
                <a:gd name="T13" fmla="*/ 0 h 51"/>
                <a:gd name="T14" fmla="*/ 1 w 50"/>
                <a:gd name="T15" fmla="*/ 0 h 51"/>
                <a:gd name="T16" fmla="*/ 1 w 50"/>
                <a:gd name="T17" fmla="*/ 0 h 51"/>
                <a:gd name="T18" fmla="*/ 1 w 50"/>
                <a:gd name="T19" fmla="*/ 0 h 51"/>
                <a:gd name="T20" fmla="*/ 0 w 50"/>
                <a:gd name="T21" fmla="*/ 0 h 51"/>
                <a:gd name="T22" fmla="*/ 0 w 50"/>
                <a:gd name="T23" fmla="*/ 0 h 51"/>
                <a:gd name="T24" fmla="*/ 1 w 50"/>
                <a:gd name="T25" fmla="*/ 0 h 51"/>
                <a:gd name="T26" fmla="*/ 1 w 50"/>
                <a:gd name="T27" fmla="*/ 0 h 51"/>
                <a:gd name="T28" fmla="*/ 1 w 50"/>
                <a:gd name="T29" fmla="*/ 0 h 51"/>
                <a:gd name="T30" fmla="*/ 1 w 50"/>
                <a:gd name="T31" fmla="*/ 0 h 51"/>
                <a:gd name="T32" fmla="*/ 1 w 50"/>
                <a:gd name="T33" fmla="*/ 0 h 51"/>
                <a:gd name="T34" fmla="*/ 1 w 50"/>
                <a:gd name="T35" fmla="*/ 0 h 51"/>
                <a:gd name="T36" fmla="*/ 1 w 50"/>
                <a:gd name="T37" fmla="*/ 0 h 51"/>
                <a:gd name="T38" fmla="*/ 1 w 50"/>
                <a:gd name="T39" fmla="*/ 0 h 51"/>
                <a:gd name="T40" fmla="*/ 1 w 50"/>
                <a:gd name="T41" fmla="*/ 0 h 51"/>
                <a:gd name="T42" fmla="*/ 1 w 50"/>
                <a:gd name="T43" fmla="*/ 0 h 5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1"/>
                <a:gd name="T68" fmla="*/ 50 w 50"/>
                <a:gd name="T69" fmla="*/ 51 h 5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1">
                  <a:moveTo>
                    <a:pt x="50" y="26"/>
                  </a:moveTo>
                  <a:lnTo>
                    <a:pt x="50" y="26"/>
                  </a:lnTo>
                  <a:lnTo>
                    <a:pt x="48" y="17"/>
                  </a:lnTo>
                  <a:lnTo>
                    <a:pt x="42" y="7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6" y="1"/>
                  </a:lnTo>
                  <a:lnTo>
                    <a:pt x="8" y="7"/>
                  </a:lnTo>
                  <a:lnTo>
                    <a:pt x="2" y="17"/>
                  </a:lnTo>
                  <a:lnTo>
                    <a:pt x="0" y="26"/>
                  </a:lnTo>
                  <a:lnTo>
                    <a:pt x="2" y="36"/>
                  </a:lnTo>
                  <a:lnTo>
                    <a:pt x="8" y="43"/>
                  </a:lnTo>
                  <a:lnTo>
                    <a:pt x="16" y="49"/>
                  </a:lnTo>
                  <a:lnTo>
                    <a:pt x="25" y="51"/>
                  </a:lnTo>
                  <a:lnTo>
                    <a:pt x="34" y="49"/>
                  </a:lnTo>
                  <a:lnTo>
                    <a:pt x="42" y="43"/>
                  </a:lnTo>
                  <a:lnTo>
                    <a:pt x="48" y="3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8C8C8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28"/>
            <p:cNvSpPr>
              <a:spLocks/>
            </p:cNvSpPr>
            <p:nvPr/>
          </p:nvSpPr>
          <p:spPr bwMode="auto">
            <a:xfrm>
              <a:off x="3280" y="2760"/>
              <a:ext cx="17" cy="17"/>
            </a:xfrm>
            <a:custGeom>
              <a:avLst/>
              <a:gdLst>
                <a:gd name="T0" fmla="*/ 1 w 34"/>
                <a:gd name="T1" fmla="*/ 1 h 34"/>
                <a:gd name="T2" fmla="*/ 1 w 34"/>
                <a:gd name="T3" fmla="*/ 1 h 34"/>
                <a:gd name="T4" fmla="*/ 1 w 34"/>
                <a:gd name="T5" fmla="*/ 1 h 34"/>
                <a:gd name="T6" fmla="*/ 1 w 34"/>
                <a:gd name="T7" fmla="*/ 1 h 34"/>
                <a:gd name="T8" fmla="*/ 1 w 34"/>
                <a:gd name="T9" fmla="*/ 0 h 34"/>
                <a:gd name="T10" fmla="*/ 1 w 34"/>
                <a:gd name="T11" fmla="*/ 0 h 34"/>
                <a:gd name="T12" fmla="*/ 1 w 34"/>
                <a:gd name="T13" fmla="*/ 0 h 34"/>
                <a:gd name="T14" fmla="*/ 1 w 34"/>
                <a:gd name="T15" fmla="*/ 0 h 34"/>
                <a:gd name="T16" fmla="*/ 1 w 34"/>
                <a:gd name="T17" fmla="*/ 1 h 34"/>
                <a:gd name="T18" fmla="*/ 1 w 34"/>
                <a:gd name="T19" fmla="*/ 1 h 34"/>
                <a:gd name="T20" fmla="*/ 0 w 34"/>
                <a:gd name="T21" fmla="*/ 1 h 34"/>
                <a:gd name="T22" fmla="*/ 0 w 34"/>
                <a:gd name="T23" fmla="*/ 1 h 34"/>
                <a:gd name="T24" fmla="*/ 1 w 34"/>
                <a:gd name="T25" fmla="*/ 1 h 34"/>
                <a:gd name="T26" fmla="*/ 1 w 34"/>
                <a:gd name="T27" fmla="*/ 1 h 34"/>
                <a:gd name="T28" fmla="*/ 1 w 34"/>
                <a:gd name="T29" fmla="*/ 1 h 34"/>
                <a:gd name="T30" fmla="*/ 1 w 34"/>
                <a:gd name="T31" fmla="*/ 1 h 34"/>
                <a:gd name="T32" fmla="*/ 1 w 34"/>
                <a:gd name="T33" fmla="*/ 1 h 34"/>
                <a:gd name="T34" fmla="*/ 1 w 34"/>
                <a:gd name="T35" fmla="*/ 1 h 34"/>
                <a:gd name="T36" fmla="*/ 1 w 34"/>
                <a:gd name="T37" fmla="*/ 1 h 34"/>
                <a:gd name="T38" fmla="*/ 1 w 34"/>
                <a:gd name="T39" fmla="*/ 1 h 34"/>
                <a:gd name="T40" fmla="*/ 1 w 34"/>
                <a:gd name="T41" fmla="*/ 1 h 34"/>
                <a:gd name="T42" fmla="*/ 1 w 34"/>
                <a:gd name="T43" fmla="*/ 1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7"/>
                  </a:moveTo>
                  <a:lnTo>
                    <a:pt x="34" y="17"/>
                  </a:lnTo>
                  <a:lnTo>
                    <a:pt x="32" y="10"/>
                  </a:lnTo>
                  <a:lnTo>
                    <a:pt x="28" y="4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6" y="29"/>
                  </a:lnTo>
                  <a:lnTo>
                    <a:pt x="11" y="32"/>
                  </a:lnTo>
                  <a:lnTo>
                    <a:pt x="17" y="34"/>
                  </a:lnTo>
                  <a:lnTo>
                    <a:pt x="23" y="32"/>
                  </a:lnTo>
                  <a:lnTo>
                    <a:pt x="28" y="29"/>
                  </a:lnTo>
                  <a:lnTo>
                    <a:pt x="32" y="23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FF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29"/>
            <p:cNvSpPr>
              <a:spLocks noEditPoints="1"/>
            </p:cNvSpPr>
            <p:nvPr/>
          </p:nvSpPr>
          <p:spPr bwMode="auto">
            <a:xfrm>
              <a:off x="3278" y="2758"/>
              <a:ext cx="21" cy="21"/>
            </a:xfrm>
            <a:custGeom>
              <a:avLst/>
              <a:gdLst>
                <a:gd name="T0" fmla="*/ 1 w 42"/>
                <a:gd name="T1" fmla="*/ 1 h 42"/>
                <a:gd name="T2" fmla="*/ 1 w 42"/>
                <a:gd name="T3" fmla="*/ 1 h 42"/>
                <a:gd name="T4" fmla="*/ 1 w 42"/>
                <a:gd name="T5" fmla="*/ 1 h 42"/>
                <a:gd name="T6" fmla="*/ 1 w 42"/>
                <a:gd name="T7" fmla="*/ 1 h 42"/>
                <a:gd name="T8" fmla="*/ 1 w 42"/>
                <a:gd name="T9" fmla="*/ 1 h 42"/>
                <a:gd name="T10" fmla="*/ 1 w 42"/>
                <a:gd name="T11" fmla="*/ 1 h 42"/>
                <a:gd name="T12" fmla="*/ 1 w 42"/>
                <a:gd name="T13" fmla="*/ 1 h 42"/>
                <a:gd name="T14" fmla="*/ 1 w 42"/>
                <a:gd name="T15" fmla="*/ 1 h 42"/>
                <a:gd name="T16" fmla="*/ 1 w 42"/>
                <a:gd name="T17" fmla="*/ 1 h 42"/>
                <a:gd name="T18" fmla="*/ 1 w 42"/>
                <a:gd name="T19" fmla="*/ 1 h 42"/>
                <a:gd name="T20" fmla="*/ 1 w 42"/>
                <a:gd name="T21" fmla="*/ 1 h 42"/>
                <a:gd name="T22" fmla="*/ 1 w 42"/>
                <a:gd name="T23" fmla="*/ 1 h 42"/>
                <a:gd name="T24" fmla="*/ 1 w 42"/>
                <a:gd name="T25" fmla="*/ 1 h 42"/>
                <a:gd name="T26" fmla="*/ 1 w 42"/>
                <a:gd name="T27" fmla="*/ 1 h 42"/>
                <a:gd name="T28" fmla="*/ 1 w 42"/>
                <a:gd name="T29" fmla="*/ 1 h 42"/>
                <a:gd name="T30" fmla="*/ 1 w 42"/>
                <a:gd name="T31" fmla="*/ 1 h 42"/>
                <a:gd name="T32" fmla="*/ 1 w 42"/>
                <a:gd name="T33" fmla="*/ 1 h 42"/>
                <a:gd name="T34" fmla="*/ 1 w 42"/>
                <a:gd name="T35" fmla="*/ 1 h 42"/>
                <a:gd name="T36" fmla="*/ 1 w 42"/>
                <a:gd name="T37" fmla="*/ 1 h 42"/>
                <a:gd name="T38" fmla="*/ 1 w 42"/>
                <a:gd name="T39" fmla="*/ 1 h 42"/>
                <a:gd name="T40" fmla="*/ 1 w 42"/>
                <a:gd name="T41" fmla="*/ 1 h 42"/>
                <a:gd name="T42" fmla="*/ 1 w 42"/>
                <a:gd name="T43" fmla="*/ 1 h 42"/>
                <a:gd name="T44" fmla="*/ 0 w 42"/>
                <a:gd name="T45" fmla="*/ 1 h 42"/>
                <a:gd name="T46" fmla="*/ 0 w 42"/>
                <a:gd name="T47" fmla="*/ 1 h 42"/>
                <a:gd name="T48" fmla="*/ 1 w 42"/>
                <a:gd name="T49" fmla="*/ 1 h 42"/>
                <a:gd name="T50" fmla="*/ 1 w 42"/>
                <a:gd name="T51" fmla="*/ 1 h 42"/>
                <a:gd name="T52" fmla="*/ 1 w 42"/>
                <a:gd name="T53" fmla="*/ 1 h 42"/>
                <a:gd name="T54" fmla="*/ 1 w 42"/>
                <a:gd name="T55" fmla="*/ 1 h 42"/>
                <a:gd name="T56" fmla="*/ 1 w 42"/>
                <a:gd name="T57" fmla="*/ 1 h 42"/>
                <a:gd name="T58" fmla="*/ 1 w 42"/>
                <a:gd name="T59" fmla="*/ 1 h 42"/>
                <a:gd name="T60" fmla="*/ 1 w 42"/>
                <a:gd name="T61" fmla="*/ 1 h 42"/>
                <a:gd name="T62" fmla="*/ 1 w 42"/>
                <a:gd name="T63" fmla="*/ 1 h 42"/>
                <a:gd name="T64" fmla="*/ 1 w 42"/>
                <a:gd name="T65" fmla="*/ 1 h 42"/>
                <a:gd name="T66" fmla="*/ 1 w 42"/>
                <a:gd name="T67" fmla="*/ 1 h 42"/>
                <a:gd name="T68" fmla="*/ 1 w 42"/>
                <a:gd name="T69" fmla="*/ 1 h 42"/>
                <a:gd name="T70" fmla="*/ 1 w 42"/>
                <a:gd name="T71" fmla="*/ 1 h 42"/>
                <a:gd name="T72" fmla="*/ 1 w 42"/>
                <a:gd name="T73" fmla="*/ 1 h 42"/>
                <a:gd name="T74" fmla="*/ 1 w 42"/>
                <a:gd name="T75" fmla="*/ 0 h 42"/>
                <a:gd name="T76" fmla="*/ 1 w 42"/>
                <a:gd name="T77" fmla="*/ 0 h 42"/>
                <a:gd name="T78" fmla="*/ 1 w 42"/>
                <a:gd name="T79" fmla="*/ 1 h 42"/>
                <a:gd name="T80" fmla="*/ 1 w 42"/>
                <a:gd name="T81" fmla="*/ 1 h 42"/>
                <a:gd name="T82" fmla="*/ 1 w 42"/>
                <a:gd name="T83" fmla="*/ 1 h 42"/>
                <a:gd name="T84" fmla="*/ 0 w 42"/>
                <a:gd name="T85" fmla="*/ 1 h 42"/>
                <a:gd name="T86" fmla="*/ 0 w 42"/>
                <a:gd name="T87" fmla="*/ 1 h 4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"/>
                <a:gd name="T133" fmla="*/ 0 h 42"/>
                <a:gd name="T134" fmla="*/ 42 w 42"/>
                <a:gd name="T135" fmla="*/ 42 h 4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" h="42">
                  <a:moveTo>
                    <a:pt x="8" y="21"/>
                  </a:moveTo>
                  <a:lnTo>
                    <a:pt x="8" y="21"/>
                  </a:lnTo>
                  <a:lnTo>
                    <a:pt x="10" y="15"/>
                  </a:lnTo>
                  <a:lnTo>
                    <a:pt x="12" y="12"/>
                  </a:lnTo>
                  <a:lnTo>
                    <a:pt x="15" y="8"/>
                  </a:lnTo>
                  <a:lnTo>
                    <a:pt x="21" y="8"/>
                  </a:lnTo>
                  <a:lnTo>
                    <a:pt x="27" y="8"/>
                  </a:lnTo>
                  <a:lnTo>
                    <a:pt x="30" y="12"/>
                  </a:lnTo>
                  <a:lnTo>
                    <a:pt x="32" y="15"/>
                  </a:lnTo>
                  <a:lnTo>
                    <a:pt x="34" y="21"/>
                  </a:lnTo>
                  <a:lnTo>
                    <a:pt x="32" y="25"/>
                  </a:lnTo>
                  <a:lnTo>
                    <a:pt x="30" y="31"/>
                  </a:lnTo>
                  <a:lnTo>
                    <a:pt x="27" y="33"/>
                  </a:lnTo>
                  <a:lnTo>
                    <a:pt x="21" y="34"/>
                  </a:lnTo>
                  <a:lnTo>
                    <a:pt x="15" y="33"/>
                  </a:lnTo>
                  <a:lnTo>
                    <a:pt x="12" y="31"/>
                  </a:lnTo>
                  <a:lnTo>
                    <a:pt x="10" y="25"/>
                  </a:lnTo>
                  <a:lnTo>
                    <a:pt x="8" y="21"/>
                  </a:lnTo>
                  <a:close/>
                  <a:moveTo>
                    <a:pt x="0" y="21"/>
                  </a:moveTo>
                  <a:lnTo>
                    <a:pt x="0" y="21"/>
                  </a:lnTo>
                  <a:lnTo>
                    <a:pt x="2" y="29"/>
                  </a:lnTo>
                  <a:lnTo>
                    <a:pt x="8" y="36"/>
                  </a:lnTo>
                  <a:lnTo>
                    <a:pt x="13" y="40"/>
                  </a:lnTo>
                  <a:lnTo>
                    <a:pt x="21" y="42"/>
                  </a:lnTo>
                  <a:lnTo>
                    <a:pt x="29" y="40"/>
                  </a:lnTo>
                  <a:lnTo>
                    <a:pt x="36" y="36"/>
                  </a:lnTo>
                  <a:lnTo>
                    <a:pt x="40" y="29"/>
                  </a:lnTo>
                  <a:lnTo>
                    <a:pt x="42" y="21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30"/>
            <p:cNvSpPr>
              <a:spLocks/>
            </p:cNvSpPr>
            <p:nvPr/>
          </p:nvSpPr>
          <p:spPr bwMode="auto">
            <a:xfrm>
              <a:off x="3293" y="2617"/>
              <a:ext cx="127" cy="41"/>
            </a:xfrm>
            <a:custGeom>
              <a:avLst/>
              <a:gdLst>
                <a:gd name="T0" fmla="*/ 0 w 255"/>
                <a:gd name="T1" fmla="*/ 1 h 81"/>
                <a:gd name="T2" fmla="*/ 0 w 255"/>
                <a:gd name="T3" fmla="*/ 1 h 81"/>
                <a:gd name="T4" fmla="*/ 0 w 255"/>
                <a:gd name="T5" fmla="*/ 1 h 81"/>
                <a:gd name="T6" fmla="*/ 0 w 255"/>
                <a:gd name="T7" fmla="*/ 0 h 81"/>
                <a:gd name="T8" fmla="*/ 0 w 255"/>
                <a:gd name="T9" fmla="*/ 1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"/>
                <a:gd name="T16" fmla="*/ 0 h 81"/>
                <a:gd name="T17" fmla="*/ 255 w 255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" h="81">
                  <a:moveTo>
                    <a:pt x="255" y="74"/>
                  </a:moveTo>
                  <a:lnTo>
                    <a:pt x="0" y="81"/>
                  </a:lnTo>
                  <a:lnTo>
                    <a:pt x="0" y="13"/>
                  </a:lnTo>
                  <a:lnTo>
                    <a:pt x="255" y="0"/>
                  </a:lnTo>
                  <a:lnTo>
                    <a:pt x="255" y="74"/>
                  </a:lnTo>
                  <a:close/>
                </a:path>
              </a:pathLst>
            </a:custGeom>
            <a:solidFill>
              <a:srgbClr val="B2B2B2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31"/>
            <p:cNvSpPr>
              <a:spLocks/>
            </p:cNvSpPr>
            <p:nvPr/>
          </p:nvSpPr>
          <p:spPr bwMode="auto">
            <a:xfrm>
              <a:off x="3293" y="2634"/>
              <a:ext cx="123" cy="20"/>
            </a:xfrm>
            <a:custGeom>
              <a:avLst/>
              <a:gdLst>
                <a:gd name="T0" fmla="*/ 1 w 245"/>
                <a:gd name="T1" fmla="*/ 1 h 40"/>
                <a:gd name="T2" fmla="*/ 0 w 245"/>
                <a:gd name="T3" fmla="*/ 1 h 40"/>
                <a:gd name="T4" fmla="*/ 0 w 245"/>
                <a:gd name="T5" fmla="*/ 1 h 40"/>
                <a:gd name="T6" fmla="*/ 1 w 245"/>
                <a:gd name="T7" fmla="*/ 0 h 40"/>
                <a:gd name="T8" fmla="*/ 1 w 245"/>
                <a:gd name="T9" fmla="*/ 1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5"/>
                <a:gd name="T16" fmla="*/ 0 h 40"/>
                <a:gd name="T17" fmla="*/ 245 w 24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5" h="40">
                  <a:moveTo>
                    <a:pt x="245" y="32"/>
                  </a:moveTo>
                  <a:lnTo>
                    <a:pt x="0" y="40"/>
                  </a:lnTo>
                  <a:lnTo>
                    <a:pt x="0" y="15"/>
                  </a:lnTo>
                  <a:lnTo>
                    <a:pt x="245" y="0"/>
                  </a:lnTo>
                  <a:lnTo>
                    <a:pt x="245" y="32"/>
                  </a:lnTo>
                  <a:close/>
                </a:path>
              </a:pathLst>
            </a:cu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132"/>
            <p:cNvSpPr>
              <a:spLocks noChangeArrowheads="1"/>
            </p:cNvSpPr>
            <p:nvPr/>
          </p:nvSpPr>
          <p:spPr bwMode="auto">
            <a:xfrm>
              <a:off x="3337" y="2741"/>
              <a:ext cx="91" cy="7"/>
            </a:xfrm>
            <a:prstGeom prst="rect">
              <a:avLst/>
            </a:pr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33"/>
            <p:cNvSpPr>
              <a:spLocks/>
            </p:cNvSpPr>
            <p:nvPr/>
          </p:nvSpPr>
          <p:spPr bwMode="auto">
            <a:xfrm>
              <a:off x="3337" y="2737"/>
              <a:ext cx="91" cy="8"/>
            </a:xfrm>
            <a:custGeom>
              <a:avLst/>
              <a:gdLst>
                <a:gd name="T0" fmla="*/ 0 w 182"/>
                <a:gd name="T1" fmla="*/ 0 h 17"/>
                <a:gd name="T2" fmla="*/ 1 w 182"/>
                <a:gd name="T3" fmla="*/ 0 h 17"/>
                <a:gd name="T4" fmla="*/ 1 w 182"/>
                <a:gd name="T5" fmla="*/ 0 h 17"/>
                <a:gd name="T6" fmla="*/ 0 w 182"/>
                <a:gd name="T7" fmla="*/ 0 h 17"/>
                <a:gd name="T8" fmla="*/ 0 w 182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"/>
                <a:gd name="T16" fmla="*/ 0 h 17"/>
                <a:gd name="T17" fmla="*/ 182 w 18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" h="17">
                  <a:moveTo>
                    <a:pt x="0" y="15"/>
                  </a:moveTo>
                  <a:lnTo>
                    <a:pt x="182" y="17"/>
                  </a:lnTo>
                  <a:lnTo>
                    <a:pt x="182" y="1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34"/>
            <p:cNvSpPr>
              <a:spLocks noEditPoints="1"/>
            </p:cNvSpPr>
            <p:nvPr/>
          </p:nvSpPr>
          <p:spPr bwMode="auto">
            <a:xfrm>
              <a:off x="3262" y="2587"/>
              <a:ext cx="378" cy="493"/>
            </a:xfrm>
            <a:custGeom>
              <a:avLst/>
              <a:gdLst>
                <a:gd name="T0" fmla="*/ 1 w 756"/>
                <a:gd name="T1" fmla="*/ 1 h 986"/>
                <a:gd name="T2" fmla="*/ 1 w 756"/>
                <a:gd name="T3" fmla="*/ 1 h 986"/>
                <a:gd name="T4" fmla="*/ 1 w 756"/>
                <a:gd name="T5" fmla="*/ 1 h 986"/>
                <a:gd name="T6" fmla="*/ 1 w 756"/>
                <a:gd name="T7" fmla="*/ 1 h 986"/>
                <a:gd name="T8" fmla="*/ 1 w 756"/>
                <a:gd name="T9" fmla="*/ 1 h 986"/>
                <a:gd name="T10" fmla="*/ 1 w 756"/>
                <a:gd name="T11" fmla="*/ 1 h 986"/>
                <a:gd name="T12" fmla="*/ 1 w 756"/>
                <a:gd name="T13" fmla="*/ 1 h 986"/>
                <a:gd name="T14" fmla="*/ 1 w 756"/>
                <a:gd name="T15" fmla="*/ 1 h 986"/>
                <a:gd name="T16" fmla="*/ 1 w 756"/>
                <a:gd name="T17" fmla="*/ 1 h 986"/>
                <a:gd name="T18" fmla="*/ 1 w 756"/>
                <a:gd name="T19" fmla="*/ 1 h 986"/>
                <a:gd name="T20" fmla="*/ 1 w 756"/>
                <a:gd name="T21" fmla="*/ 1 h 986"/>
                <a:gd name="T22" fmla="*/ 1 w 756"/>
                <a:gd name="T23" fmla="*/ 1 h 986"/>
                <a:gd name="T24" fmla="*/ 1 w 756"/>
                <a:gd name="T25" fmla="*/ 1 h 986"/>
                <a:gd name="T26" fmla="*/ 1 w 756"/>
                <a:gd name="T27" fmla="*/ 1 h 986"/>
                <a:gd name="T28" fmla="*/ 1 w 756"/>
                <a:gd name="T29" fmla="*/ 1 h 986"/>
                <a:gd name="T30" fmla="*/ 1 w 756"/>
                <a:gd name="T31" fmla="*/ 1 h 986"/>
                <a:gd name="T32" fmla="*/ 1 w 756"/>
                <a:gd name="T33" fmla="*/ 1 h 986"/>
                <a:gd name="T34" fmla="*/ 1 w 756"/>
                <a:gd name="T35" fmla="*/ 1 h 986"/>
                <a:gd name="T36" fmla="*/ 1 w 756"/>
                <a:gd name="T37" fmla="*/ 1 h 986"/>
                <a:gd name="T38" fmla="*/ 1 w 756"/>
                <a:gd name="T39" fmla="*/ 1 h 986"/>
                <a:gd name="T40" fmla="*/ 1 w 756"/>
                <a:gd name="T41" fmla="*/ 1 h 986"/>
                <a:gd name="T42" fmla="*/ 1 w 756"/>
                <a:gd name="T43" fmla="*/ 1 h 986"/>
                <a:gd name="T44" fmla="*/ 1 w 756"/>
                <a:gd name="T45" fmla="*/ 1 h 986"/>
                <a:gd name="T46" fmla="*/ 1 w 756"/>
                <a:gd name="T47" fmla="*/ 0 h 986"/>
                <a:gd name="T48" fmla="*/ 1 w 756"/>
                <a:gd name="T49" fmla="*/ 0 h 986"/>
                <a:gd name="T50" fmla="*/ 1 w 756"/>
                <a:gd name="T51" fmla="*/ 1 h 986"/>
                <a:gd name="T52" fmla="*/ 0 w 756"/>
                <a:gd name="T53" fmla="*/ 1 h 986"/>
                <a:gd name="T54" fmla="*/ 0 w 756"/>
                <a:gd name="T55" fmla="*/ 1 h 986"/>
                <a:gd name="T56" fmla="*/ 1 w 756"/>
                <a:gd name="T57" fmla="*/ 1 h 986"/>
                <a:gd name="T58" fmla="*/ 1 w 756"/>
                <a:gd name="T59" fmla="*/ 1 h 986"/>
                <a:gd name="T60" fmla="*/ 1 w 756"/>
                <a:gd name="T61" fmla="*/ 1 h 986"/>
                <a:gd name="T62" fmla="*/ 1 w 756"/>
                <a:gd name="T63" fmla="*/ 1 h 986"/>
                <a:gd name="T64" fmla="*/ 1 w 756"/>
                <a:gd name="T65" fmla="*/ 1 h 986"/>
                <a:gd name="T66" fmla="*/ 1 w 756"/>
                <a:gd name="T67" fmla="*/ 1 h 986"/>
                <a:gd name="T68" fmla="*/ 1 w 756"/>
                <a:gd name="T69" fmla="*/ 1 h 986"/>
                <a:gd name="T70" fmla="*/ 1 w 756"/>
                <a:gd name="T71" fmla="*/ 1 h 986"/>
                <a:gd name="T72" fmla="*/ 1 w 756"/>
                <a:gd name="T73" fmla="*/ 1 h 986"/>
                <a:gd name="T74" fmla="*/ 1 w 756"/>
                <a:gd name="T75" fmla="*/ 1 h 986"/>
                <a:gd name="T76" fmla="*/ 1 w 756"/>
                <a:gd name="T77" fmla="*/ 1 h 986"/>
                <a:gd name="T78" fmla="*/ 1 w 756"/>
                <a:gd name="T79" fmla="*/ 1 h 986"/>
                <a:gd name="T80" fmla="*/ 1 w 756"/>
                <a:gd name="T81" fmla="*/ 1 h 9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56"/>
                <a:gd name="T124" fmla="*/ 0 h 986"/>
                <a:gd name="T125" fmla="*/ 756 w 756"/>
                <a:gd name="T126" fmla="*/ 986 h 9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56" h="986">
                  <a:moveTo>
                    <a:pt x="741" y="808"/>
                  </a:moveTo>
                  <a:lnTo>
                    <a:pt x="741" y="808"/>
                  </a:lnTo>
                  <a:lnTo>
                    <a:pt x="417" y="950"/>
                  </a:lnTo>
                  <a:lnTo>
                    <a:pt x="417" y="23"/>
                  </a:lnTo>
                  <a:lnTo>
                    <a:pt x="741" y="72"/>
                  </a:lnTo>
                  <a:lnTo>
                    <a:pt x="741" y="808"/>
                  </a:lnTo>
                  <a:close/>
                  <a:moveTo>
                    <a:pt x="381" y="965"/>
                  </a:moveTo>
                  <a:lnTo>
                    <a:pt x="381" y="965"/>
                  </a:lnTo>
                  <a:lnTo>
                    <a:pt x="372" y="969"/>
                  </a:lnTo>
                  <a:lnTo>
                    <a:pt x="372" y="15"/>
                  </a:lnTo>
                  <a:lnTo>
                    <a:pt x="381" y="17"/>
                  </a:lnTo>
                  <a:lnTo>
                    <a:pt x="402" y="19"/>
                  </a:lnTo>
                  <a:lnTo>
                    <a:pt x="402" y="956"/>
                  </a:lnTo>
                  <a:lnTo>
                    <a:pt x="381" y="965"/>
                  </a:lnTo>
                  <a:close/>
                  <a:moveTo>
                    <a:pt x="358" y="971"/>
                  </a:moveTo>
                  <a:lnTo>
                    <a:pt x="358" y="971"/>
                  </a:lnTo>
                  <a:lnTo>
                    <a:pt x="277" y="965"/>
                  </a:lnTo>
                  <a:lnTo>
                    <a:pt x="210" y="961"/>
                  </a:lnTo>
                  <a:lnTo>
                    <a:pt x="155" y="954"/>
                  </a:lnTo>
                  <a:lnTo>
                    <a:pt x="112" y="948"/>
                  </a:lnTo>
                  <a:lnTo>
                    <a:pt x="76" y="942"/>
                  </a:lnTo>
                  <a:lnTo>
                    <a:pt x="49" y="935"/>
                  </a:lnTo>
                  <a:lnTo>
                    <a:pt x="19" y="927"/>
                  </a:lnTo>
                  <a:lnTo>
                    <a:pt x="17" y="925"/>
                  </a:lnTo>
                  <a:lnTo>
                    <a:pt x="15" y="923"/>
                  </a:lnTo>
                  <a:lnTo>
                    <a:pt x="15" y="920"/>
                  </a:lnTo>
                  <a:lnTo>
                    <a:pt x="15" y="36"/>
                  </a:lnTo>
                  <a:lnTo>
                    <a:pt x="356" y="15"/>
                  </a:lnTo>
                  <a:lnTo>
                    <a:pt x="364" y="15"/>
                  </a:lnTo>
                  <a:lnTo>
                    <a:pt x="364" y="969"/>
                  </a:lnTo>
                  <a:lnTo>
                    <a:pt x="358" y="971"/>
                  </a:lnTo>
                  <a:close/>
                  <a:moveTo>
                    <a:pt x="749" y="57"/>
                  </a:moveTo>
                  <a:lnTo>
                    <a:pt x="383" y="2"/>
                  </a:lnTo>
                  <a:lnTo>
                    <a:pt x="364" y="0"/>
                  </a:lnTo>
                  <a:lnTo>
                    <a:pt x="356" y="0"/>
                  </a:lnTo>
                  <a:lnTo>
                    <a:pt x="6" y="21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920"/>
                  </a:lnTo>
                  <a:lnTo>
                    <a:pt x="0" y="925"/>
                  </a:lnTo>
                  <a:lnTo>
                    <a:pt x="2" y="931"/>
                  </a:lnTo>
                  <a:lnTo>
                    <a:pt x="6" y="937"/>
                  </a:lnTo>
                  <a:lnTo>
                    <a:pt x="11" y="941"/>
                  </a:lnTo>
                  <a:lnTo>
                    <a:pt x="13" y="941"/>
                  </a:lnTo>
                  <a:lnTo>
                    <a:pt x="47" y="950"/>
                  </a:lnTo>
                  <a:lnTo>
                    <a:pt x="74" y="958"/>
                  </a:lnTo>
                  <a:lnTo>
                    <a:pt x="108" y="963"/>
                  </a:lnTo>
                  <a:lnTo>
                    <a:pt x="153" y="969"/>
                  </a:lnTo>
                  <a:lnTo>
                    <a:pt x="208" y="977"/>
                  </a:lnTo>
                  <a:lnTo>
                    <a:pt x="277" y="980"/>
                  </a:lnTo>
                  <a:lnTo>
                    <a:pt x="356" y="986"/>
                  </a:lnTo>
                  <a:lnTo>
                    <a:pt x="366" y="984"/>
                  </a:lnTo>
                  <a:lnTo>
                    <a:pt x="375" y="984"/>
                  </a:lnTo>
                  <a:lnTo>
                    <a:pt x="387" y="980"/>
                  </a:lnTo>
                  <a:lnTo>
                    <a:pt x="751" y="821"/>
                  </a:lnTo>
                  <a:lnTo>
                    <a:pt x="754" y="817"/>
                  </a:lnTo>
                  <a:lnTo>
                    <a:pt x="756" y="813"/>
                  </a:lnTo>
                  <a:lnTo>
                    <a:pt x="756" y="64"/>
                  </a:lnTo>
                  <a:lnTo>
                    <a:pt x="754" y="61"/>
                  </a:lnTo>
                  <a:lnTo>
                    <a:pt x="749" y="57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35"/>
            <p:cNvSpPr>
              <a:spLocks/>
            </p:cNvSpPr>
            <p:nvPr/>
          </p:nvSpPr>
          <p:spPr bwMode="auto">
            <a:xfrm>
              <a:off x="3280" y="2814"/>
              <a:ext cx="65" cy="237"/>
            </a:xfrm>
            <a:custGeom>
              <a:avLst/>
              <a:gdLst>
                <a:gd name="T0" fmla="*/ 0 w 131"/>
                <a:gd name="T1" fmla="*/ 1 h 474"/>
                <a:gd name="T2" fmla="*/ 0 w 131"/>
                <a:gd name="T3" fmla="*/ 1 h 474"/>
                <a:gd name="T4" fmla="*/ 0 w 131"/>
                <a:gd name="T5" fmla="*/ 1 h 474"/>
                <a:gd name="T6" fmla="*/ 0 w 131"/>
                <a:gd name="T7" fmla="*/ 1 h 474"/>
                <a:gd name="T8" fmla="*/ 0 w 131"/>
                <a:gd name="T9" fmla="*/ 1 h 474"/>
                <a:gd name="T10" fmla="*/ 0 w 131"/>
                <a:gd name="T11" fmla="*/ 1 h 474"/>
                <a:gd name="T12" fmla="*/ 0 w 131"/>
                <a:gd name="T13" fmla="*/ 1 h 474"/>
                <a:gd name="T14" fmla="*/ 0 w 131"/>
                <a:gd name="T15" fmla="*/ 1 h 474"/>
                <a:gd name="T16" fmla="*/ 0 w 131"/>
                <a:gd name="T17" fmla="*/ 1 h 474"/>
                <a:gd name="T18" fmla="*/ 0 w 131"/>
                <a:gd name="T19" fmla="*/ 1 h 474"/>
                <a:gd name="T20" fmla="*/ 0 w 131"/>
                <a:gd name="T21" fmla="*/ 1 h 474"/>
                <a:gd name="T22" fmla="*/ 0 w 131"/>
                <a:gd name="T23" fmla="*/ 0 h 474"/>
                <a:gd name="T24" fmla="*/ 0 w 131"/>
                <a:gd name="T25" fmla="*/ 1 h 474"/>
                <a:gd name="T26" fmla="*/ 0 w 131"/>
                <a:gd name="T27" fmla="*/ 1 h 474"/>
                <a:gd name="T28" fmla="*/ 0 w 131"/>
                <a:gd name="T29" fmla="*/ 1 h 474"/>
                <a:gd name="T30" fmla="*/ 0 w 131"/>
                <a:gd name="T31" fmla="*/ 1 h 474"/>
                <a:gd name="T32" fmla="*/ 0 w 131"/>
                <a:gd name="T33" fmla="*/ 1 h 474"/>
                <a:gd name="T34" fmla="*/ 0 w 131"/>
                <a:gd name="T35" fmla="*/ 1 h 474"/>
                <a:gd name="T36" fmla="*/ 0 w 131"/>
                <a:gd name="T37" fmla="*/ 1 h 474"/>
                <a:gd name="T38" fmla="*/ 0 w 131"/>
                <a:gd name="T39" fmla="*/ 1 h 474"/>
                <a:gd name="T40" fmla="*/ 0 w 131"/>
                <a:gd name="T41" fmla="*/ 1 h 474"/>
                <a:gd name="T42" fmla="*/ 0 w 131"/>
                <a:gd name="T43" fmla="*/ 1 h 474"/>
                <a:gd name="T44" fmla="*/ 0 w 131"/>
                <a:gd name="T45" fmla="*/ 1 h 474"/>
                <a:gd name="T46" fmla="*/ 0 w 131"/>
                <a:gd name="T47" fmla="*/ 1 h 474"/>
                <a:gd name="T48" fmla="*/ 0 w 131"/>
                <a:gd name="T49" fmla="*/ 1 h 474"/>
                <a:gd name="T50" fmla="*/ 0 w 131"/>
                <a:gd name="T51" fmla="*/ 1 h 474"/>
                <a:gd name="T52" fmla="*/ 0 w 131"/>
                <a:gd name="T53" fmla="*/ 1 h 474"/>
                <a:gd name="T54" fmla="*/ 0 w 131"/>
                <a:gd name="T55" fmla="*/ 1 h 47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1"/>
                <a:gd name="T85" fmla="*/ 0 h 474"/>
                <a:gd name="T86" fmla="*/ 131 w 131"/>
                <a:gd name="T87" fmla="*/ 474 h 47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1" h="474">
                  <a:moveTo>
                    <a:pt x="80" y="150"/>
                  </a:moveTo>
                  <a:lnTo>
                    <a:pt x="80" y="150"/>
                  </a:lnTo>
                  <a:lnTo>
                    <a:pt x="81" y="137"/>
                  </a:lnTo>
                  <a:lnTo>
                    <a:pt x="83" y="125"/>
                  </a:lnTo>
                  <a:lnTo>
                    <a:pt x="89" y="116"/>
                  </a:lnTo>
                  <a:lnTo>
                    <a:pt x="95" y="106"/>
                  </a:lnTo>
                  <a:lnTo>
                    <a:pt x="102" y="99"/>
                  </a:lnTo>
                  <a:lnTo>
                    <a:pt x="112" y="93"/>
                  </a:lnTo>
                  <a:lnTo>
                    <a:pt x="121" y="87"/>
                  </a:lnTo>
                  <a:lnTo>
                    <a:pt x="131" y="86"/>
                  </a:lnTo>
                  <a:lnTo>
                    <a:pt x="131" y="6"/>
                  </a:lnTo>
                  <a:lnTo>
                    <a:pt x="0" y="0"/>
                  </a:lnTo>
                  <a:lnTo>
                    <a:pt x="0" y="450"/>
                  </a:lnTo>
                  <a:lnTo>
                    <a:pt x="36" y="457"/>
                  </a:lnTo>
                  <a:lnTo>
                    <a:pt x="78" y="467"/>
                  </a:lnTo>
                  <a:lnTo>
                    <a:pt x="131" y="474"/>
                  </a:lnTo>
                  <a:lnTo>
                    <a:pt x="131" y="214"/>
                  </a:lnTo>
                  <a:lnTo>
                    <a:pt x="121" y="211"/>
                  </a:lnTo>
                  <a:lnTo>
                    <a:pt x="112" y="207"/>
                  </a:lnTo>
                  <a:lnTo>
                    <a:pt x="102" y="199"/>
                  </a:lnTo>
                  <a:lnTo>
                    <a:pt x="95" y="192"/>
                  </a:lnTo>
                  <a:lnTo>
                    <a:pt x="89" y="182"/>
                  </a:lnTo>
                  <a:lnTo>
                    <a:pt x="83" y="173"/>
                  </a:lnTo>
                  <a:lnTo>
                    <a:pt x="81" y="161"/>
                  </a:lnTo>
                  <a:lnTo>
                    <a:pt x="80" y="150"/>
                  </a:lnTo>
                  <a:close/>
                </a:path>
              </a:pathLst>
            </a:custGeom>
            <a:solidFill>
              <a:srgbClr val="9E9E9E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36"/>
            <p:cNvSpPr>
              <a:spLocks/>
            </p:cNvSpPr>
            <p:nvPr/>
          </p:nvSpPr>
          <p:spPr bwMode="auto">
            <a:xfrm>
              <a:off x="3355" y="2816"/>
              <a:ext cx="76" cy="241"/>
            </a:xfrm>
            <a:custGeom>
              <a:avLst/>
              <a:gdLst>
                <a:gd name="T0" fmla="*/ 1 w 151"/>
                <a:gd name="T1" fmla="*/ 1 h 482"/>
                <a:gd name="T2" fmla="*/ 0 w 151"/>
                <a:gd name="T3" fmla="*/ 0 h 482"/>
                <a:gd name="T4" fmla="*/ 0 w 151"/>
                <a:gd name="T5" fmla="*/ 1 h 482"/>
                <a:gd name="T6" fmla="*/ 0 w 151"/>
                <a:gd name="T7" fmla="*/ 1 h 482"/>
                <a:gd name="T8" fmla="*/ 1 w 151"/>
                <a:gd name="T9" fmla="*/ 1 h 482"/>
                <a:gd name="T10" fmla="*/ 1 w 151"/>
                <a:gd name="T11" fmla="*/ 1 h 482"/>
                <a:gd name="T12" fmla="*/ 1 w 151"/>
                <a:gd name="T13" fmla="*/ 1 h 482"/>
                <a:gd name="T14" fmla="*/ 1 w 151"/>
                <a:gd name="T15" fmla="*/ 1 h 482"/>
                <a:gd name="T16" fmla="*/ 1 w 151"/>
                <a:gd name="T17" fmla="*/ 1 h 482"/>
                <a:gd name="T18" fmla="*/ 1 w 151"/>
                <a:gd name="T19" fmla="*/ 1 h 482"/>
                <a:gd name="T20" fmla="*/ 1 w 151"/>
                <a:gd name="T21" fmla="*/ 1 h 482"/>
                <a:gd name="T22" fmla="*/ 1 w 151"/>
                <a:gd name="T23" fmla="*/ 1 h 482"/>
                <a:gd name="T24" fmla="*/ 1 w 151"/>
                <a:gd name="T25" fmla="*/ 1 h 482"/>
                <a:gd name="T26" fmla="*/ 1 w 151"/>
                <a:gd name="T27" fmla="*/ 1 h 482"/>
                <a:gd name="T28" fmla="*/ 1 w 151"/>
                <a:gd name="T29" fmla="*/ 1 h 482"/>
                <a:gd name="T30" fmla="*/ 1 w 151"/>
                <a:gd name="T31" fmla="*/ 1 h 482"/>
                <a:gd name="T32" fmla="*/ 1 w 151"/>
                <a:gd name="T33" fmla="*/ 1 h 482"/>
                <a:gd name="T34" fmla="*/ 1 w 151"/>
                <a:gd name="T35" fmla="*/ 1 h 482"/>
                <a:gd name="T36" fmla="*/ 1 w 151"/>
                <a:gd name="T37" fmla="*/ 1 h 482"/>
                <a:gd name="T38" fmla="*/ 1 w 151"/>
                <a:gd name="T39" fmla="*/ 1 h 482"/>
                <a:gd name="T40" fmla="*/ 0 w 151"/>
                <a:gd name="T41" fmla="*/ 1 h 482"/>
                <a:gd name="T42" fmla="*/ 0 w 151"/>
                <a:gd name="T43" fmla="*/ 1 h 482"/>
                <a:gd name="T44" fmla="*/ 0 w 151"/>
                <a:gd name="T45" fmla="*/ 1 h 482"/>
                <a:gd name="T46" fmla="*/ 1 w 151"/>
                <a:gd name="T47" fmla="*/ 1 h 482"/>
                <a:gd name="T48" fmla="*/ 1 w 151"/>
                <a:gd name="T49" fmla="*/ 1 h 482"/>
                <a:gd name="T50" fmla="*/ 1 w 151"/>
                <a:gd name="T51" fmla="*/ 1 h 482"/>
                <a:gd name="T52" fmla="*/ 1 w 151"/>
                <a:gd name="T53" fmla="*/ 1 h 48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1"/>
                <a:gd name="T82" fmla="*/ 0 h 482"/>
                <a:gd name="T83" fmla="*/ 151 w 151"/>
                <a:gd name="T84" fmla="*/ 482 h 48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1" h="482">
                  <a:moveTo>
                    <a:pt x="151" y="6"/>
                  </a:moveTo>
                  <a:lnTo>
                    <a:pt x="0" y="0"/>
                  </a:lnTo>
                  <a:lnTo>
                    <a:pt x="0" y="80"/>
                  </a:lnTo>
                  <a:lnTo>
                    <a:pt x="11" y="81"/>
                  </a:lnTo>
                  <a:lnTo>
                    <a:pt x="21" y="87"/>
                  </a:lnTo>
                  <a:lnTo>
                    <a:pt x="28" y="93"/>
                  </a:lnTo>
                  <a:lnTo>
                    <a:pt x="36" y="100"/>
                  </a:lnTo>
                  <a:lnTo>
                    <a:pt x="43" y="110"/>
                  </a:lnTo>
                  <a:lnTo>
                    <a:pt x="47" y="119"/>
                  </a:lnTo>
                  <a:lnTo>
                    <a:pt x="51" y="131"/>
                  </a:lnTo>
                  <a:lnTo>
                    <a:pt x="51" y="144"/>
                  </a:lnTo>
                  <a:lnTo>
                    <a:pt x="51" y="155"/>
                  </a:lnTo>
                  <a:lnTo>
                    <a:pt x="47" y="167"/>
                  </a:lnTo>
                  <a:lnTo>
                    <a:pt x="43" y="176"/>
                  </a:lnTo>
                  <a:lnTo>
                    <a:pt x="36" y="186"/>
                  </a:lnTo>
                  <a:lnTo>
                    <a:pt x="28" y="193"/>
                  </a:lnTo>
                  <a:lnTo>
                    <a:pt x="21" y="201"/>
                  </a:lnTo>
                  <a:lnTo>
                    <a:pt x="11" y="205"/>
                  </a:lnTo>
                  <a:lnTo>
                    <a:pt x="0" y="208"/>
                  </a:lnTo>
                  <a:lnTo>
                    <a:pt x="0" y="470"/>
                  </a:lnTo>
                  <a:lnTo>
                    <a:pt x="72" y="478"/>
                  </a:lnTo>
                  <a:lnTo>
                    <a:pt x="110" y="480"/>
                  </a:lnTo>
                  <a:lnTo>
                    <a:pt x="151" y="482"/>
                  </a:lnTo>
                  <a:lnTo>
                    <a:pt x="151" y="6"/>
                  </a:lnTo>
                  <a:close/>
                </a:path>
              </a:pathLst>
            </a:custGeom>
            <a:solidFill>
              <a:srgbClr val="9E9E9E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37"/>
            <p:cNvSpPr>
              <a:spLocks/>
            </p:cNvSpPr>
            <p:nvPr/>
          </p:nvSpPr>
          <p:spPr bwMode="auto">
            <a:xfrm>
              <a:off x="3329" y="2866"/>
              <a:ext cx="42" cy="44"/>
            </a:xfrm>
            <a:custGeom>
              <a:avLst/>
              <a:gdLst>
                <a:gd name="T0" fmla="*/ 1 w 83"/>
                <a:gd name="T1" fmla="*/ 0 h 90"/>
                <a:gd name="T2" fmla="*/ 1 w 83"/>
                <a:gd name="T3" fmla="*/ 0 h 90"/>
                <a:gd name="T4" fmla="*/ 1 w 83"/>
                <a:gd name="T5" fmla="*/ 0 h 90"/>
                <a:gd name="T6" fmla="*/ 1 w 83"/>
                <a:gd name="T7" fmla="*/ 0 h 90"/>
                <a:gd name="T8" fmla="*/ 1 w 83"/>
                <a:gd name="T9" fmla="*/ 0 h 90"/>
                <a:gd name="T10" fmla="*/ 1 w 83"/>
                <a:gd name="T11" fmla="*/ 0 h 90"/>
                <a:gd name="T12" fmla="*/ 1 w 83"/>
                <a:gd name="T13" fmla="*/ 0 h 90"/>
                <a:gd name="T14" fmla="*/ 1 w 83"/>
                <a:gd name="T15" fmla="*/ 0 h 90"/>
                <a:gd name="T16" fmla="*/ 1 w 83"/>
                <a:gd name="T17" fmla="*/ 0 h 90"/>
                <a:gd name="T18" fmla="*/ 1 w 83"/>
                <a:gd name="T19" fmla="*/ 0 h 90"/>
                <a:gd name="T20" fmla="*/ 1 w 83"/>
                <a:gd name="T21" fmla="*/ 0 h 90"/>
                <a:gd name="T22" fmla="*/ 1 w 83"/>
                <a:gd name="T23" fmla="*/ 0 h 90"/>
                <a:gd name="T24" fmla="*/ 1 w 83"/>
                <a:gd name="T25" fmla="*/ 0 h 90"/>
                <a:gd name="T26" fmla="*/ 1 w 83"/>
                <a:gd name="T27" fmla="*/ 0 h 90"/>
                <a:gd name="T28" fmla="*/ 1 w 83"/>
                <a:gd name="T29" fmla="*/ 0 h 90"/>
                <a:gd name="T30" fmla="*/ 1 w 83"/>
                <a:gd name="T31" fmla="*/ 0 h 90"/>
                <a:gd name="T32" fmla="*/ 1 w 83"/>
                <a:gd name="T33" fmla="*/ 0 h 90"/>
                <a:gd name="T34" fmla="*/ 1 w 83"/>
                <a:gd name="T35" fmla="*/ 0 h 90"/>
                <a:gd name="T36" fmla="*/ 0 w 83"/>
                <a:gd name="T37" fmla="*/ 0 h 90"/>
                <a:gd name="T38" fmla="*/ 0 w 83"/>
                <a:gd name="T39" fmla="*/ 0 h 90"/>
                <a:gd name="T40" fmla="*/ 1 w 83"/>
                <a:gd name="T41" fmla="*/ 0 h 90"/>
                <a:gd name="T42" fmla="*/ 1 w 83"/>
                <a:gd name="T43" fmla="*/ 0 h 90"/>
                <a:gd name="T44" fmla="*/ 1 w 83"/>
                <a:gd name="T45" fmla="*/ 0 h 90"/>
                <a:gd name="T46" fmla="*/ 1 w 83"/>
                <a:gd name="T47" fmla="*/ 0 h 90"/>
                <a:gd name="T48" fmla="*/ 1 w 83"/>
                <a:gd name="T49" fmla="*/ 0 h 90"/>
                <a:gd name="T50" fmla="*/ 1 w 83"/>
                <a:gd name="T51" fmla="*/ 0 h 90"/>
                <a:gd name="T52" fmla="*/ 1 w 83"/>
                <a:gd name="T53" fmla="*/ 0 h 90"/>
                <a:gd name="T54" fmla="*/ 1 w 83"/>
                <a:gd name="T55" fmla="*/ 0 h 90"/>
                <a:gd name="T56" fmla="*/ 1 w 83"/>
                <a:gd name="T57" fmla="*/ 0 h 90"/>
                <a:gd name="T58" fmla="*/ 1 w 83"/>
                <a:gd name="T59" fmla="*/ 0 h 90"/>
                <a:gd name="T60" fmla="*/ 1 w 83"/>
                <a:gd name="T61" fmla="*/ 0 h 90"/>
                <a:gd name="T62" fmla="*/ 1 w 83"/>
                <a:gd name="T63" fmla="*/ 0 h 90"/>
                <a:gd name="T64" fmla="*/ 1 w 83"/>
                <a:gd name="T65" fmla="*/ 0 h 90"/>
                <a:gd name="T66" fmla="*/ 1 w 83"/>
                <a:gd name="T67" fmla="*/ 0 h 90"/>
                <a:gd name="T68" fmla="*/ 1 w 83"/>
                <a:gd name="T69" fmla="*/ 0 h 90"/>
                <a:gd name="T70" fmla="*/ 1 w 83"/>
                <a:gd name="T71" fmla="*/ 0 h 90"/>
                <a:gd name="T72" fmla="*/ 1 w 83"/>
                <a:gd name="T73" fmla="*/ 0 h 90"/>
                <a:gd name="T74" fmla="*/ 1 w 83"/>
                <a:gd name="T75" fmla="*/ 0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3"/>
                <a:gd name="T115" fmla="*/ 0 h 90"/>
                <a:gd name="T116" fmla="*/ 83 w 83"/>
                <a:gd name="T117" fmla="*/ 90 h 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3" h="90">
                  <a:moveTo>
                    <a:pt x="83" y="46"/>
                  </a:moveTo>
                  <a:lnTo>
                    <a:pt x="83" y="46"/>
                  </a:lnTo>
                  <a:lnTo>
                    <a:pt x="83" y="37"/>
                  </a:lnTo>
                  <a:lnTo>
                    <a:pt x="79" y="29"/>
                  </a:lnTo>
                  <a:lnTo>
                    <a:pt x="75" y="21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8" y="4"/>
                  </a:lnTo>
                  <a:lnTo>
                    <a:pt x="51" y="2"/>
                  </a:lnTo>
                  <a:lnTo>
                    <a:pt x="41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3" y="14"/>
                  </a:lnTo>
                  <a:lnTo>
                    <a:pt x="7" y="21"/>
                  </a:lnTo>
                  <a:lnTo>
                    <a:pt x="3" y="29"/>
                  </a:lnTo>
                  <a:lnTo>
                    <a:pt x="1" y="37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3"/>
                  </a:lnTo>
                  <a:lnTo>
                    <a:pt x="7" y="71"/>
                  </a:lnTo>
                  <a:lnTo>
                    <a:pt x="13" y="76"/>
                  </a:lnTo>
                  <a:lnTo>
                    <a:pt x="18" y="82"/>
                  </a:lnTo>
                  <a:lnTo>
                    <a:pt x="26" y="86"/>
                  </a:lnTo>
                  <a:lnTo>
                    <a:pt x="34" y="90"/>
                  </a:lnTo>
                  <a:lnTo>
                    <a:pt x="41" y="90"/>
                  </a:lnTo>
                  <a:lnTo>
                    <a:pt x="51" y="90"/>
                  </a:lnTo>
                  <a:lnTo>
                    <a:pt x="58" y="86"/>
                  </a:lnTo>
                  <a:lnTo>
                    <a:pt x="64" y="82"/>
                  </a:lnTo>
                  <a:lnTo>
                    <a:pt x="72" y="76"/>
                  </a:lnTo>
                  <a:lnTo>
                    <a:pt x="75" y="71"/>
                  </a:lnTo>
                  <a:lnTo>
                    <a:pt x="79" y="63"/>
                  </a:lnTo>
                  <a:lnTo>
                    <a:pt x="83" y="54"/>
                  </a:lnTo>
                  <a:lnTo>
                    <a:pt x="83" y="46"/>
                  </a:lnTo>
                  <a:close/>
                </a:path>
              </a:pathLst>
            </a:custGeom>
            <a:solidFill>
              <a:srgbClr val="E5E5E5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38"/>
            <p:cNvSpPr>
              <a:spLocks/>
            </p:cNvSpPr>
            <p:nvPr/>
          </p:nvSpPr>
          <p:spPr bwMode="auto">
            <a:xfrm>
              <a:off x="3330" y="2871"/>
              <a:ext cx="33" cy="36"/>
            </a:xfrm>
            <a:custGeom>
              <a:avLst/>
              <a:gdLst>
                <a:gd name="T0" fmla="*/ 0 w 67"/>
                <a:gd name="T1" fmla="*/ 1 h 70"/>
                <a:gd name="T2" fmla="*/ 0 w 67"/>
                <a:gd name="T3" fmla="*/ 1 h 70"/>
                <a:gd name="T4" fmla="*/ 0 w 67"/>
                <a:gd name="T5" fmla="*/ 1 h 70"/>
                <a:gd name="T6" fmla="*/ 0 w 67"/>
                <a:gd name="T7" fmla="*/ 1 h 70"/>
                <a:gd name="T8" fmla="*/ 0 w 67"/>
                <a:gd name="T9" fmla="*/ 1 h 70"/>
                <a:gd name="T10" fmla="*/ 0 w 67"/>
                <a:gd name="T11" fmla="*/ 1 h 70"/>
                <a:gd name="T12" fmla="*/ 0 w 67"/>
                <a:gd name="T13" fmla="*/ 1 h 70"/>
                <a:gd name="T14" fmla="*/ 0 w 67"/>
                <a:gd name="T15" fmla="*/ 1 h 70"/>
                <a:gd name="T16" fmla="*/ 0 w 67"/>
                <a:gd name="T17" fmla="*/ 1 h 70"/>
                <a:gd name="T18" fmla="*/ 0 w 67"/>
                <a:gd name="T19" fmla="*/ 1 h 70"/>
                <a:gd name="T20" fmla="*/ 0 w 67"/>
                <a:gd name="T21" fmla="*/ 1 h 70"/>
                <a:gd name="T22" fmla="*/ 0 w 67"/>
                <a:gd name="T23" fmla="*/ 1 h 70"/>
                <a:gd name="T24" fmla="*/ 0 w 67"/>
                <a:gd name="T25" fmla="*/ 1 h 70"/>
                <a:gd name="T26" fmla="*/ 0 w 67"/>
                <a:gd name="T27" fmla="*/ 1 h 70"/>
                <a:gd name="T28" fmla="*/ 0 w 67"/>
                <a:gd name="T29" fmla="*/ 1 h 70"/>
                <a:gd name="T30" fmla="*/ 0 w 67"/>
                <a:gd name="T31" fmla="*/ 0 h 70"/>
                <a:gd name="T32" fmla="*/ 0 w 67"/>
                <a:gd name="T33" fmla="*/ 0 h 70"/>
                <a:gd name="T34" fmla="*/ 0 w 67"/>
                <a:gd name="T35" fmla="*/ 0 h 70"/>
                <a:gd name="T36" fmla="*/ 0 w 67"/>
                <a:gd name="T37" fmla="*/ 1 h 70"/>
                <a:gd name="T38" fmla="*/ 0 w 67"/>
                <a:gd name="T39" fmla="*/ 1 h 70"/>
                <a:gd name="T40" fmla="*/ 0 w 67"/>
                <a:gd name="T41" fmla="*/ 1 h 70"/>
                <a:gd name="T42" fmla="*/ 0 w 67"/>
                <a:gd name="T43" fmla="*/ 1 h 70"/>
                <a:gd name="T44" fmla="*/ 0 w 67"/>
                <a:gd name="T45" fmla="*/ 1 h 70"/>
                <a:gd name="T46" fmla="*/ 0 w 67"/>
                <a:gd name="T47" fmla="*/ 1 h 70"/>
                <a:gd name="T48" fmla="*/ 0 w 67"/>
                <a:gd name="T49" fmla="*/ 1 h 70"/>
                <a:gd name="T50" fmla="*/ 0 w 67"/>
                <a:gd name="T51" fmla="*/ 1 h 70"/>
                <a:gd name="T52" fmla="*/ 0 w 67"/>
                <a:gd name="T53" fmla="*/ 1 h 70"/>
                <a:gd name="T54" fmla="*/ 0 w 67"/>
                <a:gd name="T55" fmla="*/ 1 h 70"/>
                <a:gd name="T56" fmla="*/ 0 w 67"/>
                <a:gd name="T57" fmla="*/ 1 h 70"/>
                <a:gd name="T58" fmla="*/ 0 w 67"/>
                <a:gd name="T59" fmla="*/ 1 h 70"/>
                <a:gd name="T60" fmla="*/ 0 w 67"/>
                <a:gd name="T61" fmla="*/ 1 h 70"/>
                <a:gd name="T62" fmla="*/ 0 w 67"/>
                <a:gd name="T63" fmla="*/ 1 h 70"/>
                <a:gd name="T64" fmla="*/ 0 w 67"/>
                <a:gd name="T65" fmla="*/ 1 h 70"/>
                <a:gd name="T66" fmla="*/ 0 w 67"/>
                <a:gd name="T67" fmla="*/ 1 h 70"/>
                <a:gd name="T68" fmla="*/ 0 w 67"/>
                <a:gd name="T69" fmla="*/ 1 h 70"/>
                <a:gd name="T70" fmla="*/ 0 w 67"/>
                <a:gd name="T71" fmla="*/ 1 h 70"/>
                <a:gd name="T72" fmla="*/ 0 w 67"/>
                <a:gd name="T73" fmla="*/ 1 h 70"/>
                <a:gd name="T74" fmla="*/ 0 w 67"/>
                <a:gd name="T75" fmla="*/ 1 h 70"/>
                <a:gd name="T76" fmla="*/ 0 w 67"/>
                <a:gd name="T77" fmla="*/ 1 h 70"/>
                <a:gd name="T78" fmla="*/ 0 w 67"/>
                <a:gd name="T79" fmla="*/ 1 h 70"/>
                <a:gd name="T80" fmla="*/ 0 w 67"/>
                <a:gd name="T81" fmla="*/ 1 h 70"/>
                <a:gd name="T82" fmla="*/ 0 w 67"/>
                <a:gd name="T83" fmla="*/ 1 h 70"/>
                <a:gd name="T84" fmla="*/ 0 w 67"/>
                <a:gd name="T85" fmla="*/ 1 h 70"/>
                <a:gd name="T86" fmla="*/ 0 w 67"/>
                <a:gd name="T87" fmla="*/ 1 h 70"/>
                <a:gd name="T88" fmla="*/ 0 w 67"/>
                <a:gd name="T89" fmla="*/ 1 h 70"/>
                <a:gd name="T90" fmla="*/ 0 w 67"/>
                <a:gd name="T91" fmla="*/ 1 h 70"/>
                <a:gd name="T92" fmla="*/ 0 w 67"/>
                <a:gd name="T93" fmla="*/ 1 h 70"/>
                <a:gd name="T94" fmla="*/ 0 w 67"/>
                <a:gd name="T95" fmla="*/ 1 h 70"/>
                <a:gd name="T96" fmla="*/ 0 w 67"/>
                <a:gd name="T97" fmla="*/ 1 h 70"/>
                <a:gd name="T98" fmla="*/ 0 w 67"/>
                <a:gd name="T99" fmla="*/ 1 h 70"/>
                <a:gd name="T100" fmla="*/ 0 w 67"/>
                <a:gd name="T101" fmla="*/ 1 h 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"/>
                <a:gd name="T154" fmla="*/ 0 h 70"/>
                <a:gd name="T155" fmla="*/ 67 w 67"/>
                <a:gd name="T156" fmla="*/ 70 h 7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" h="70">
                  <a:moveTo>
                    <a:pt x="52" y="42"/>
                  </a:moveTo>
                  <a:lnTo>
                    <a:pt x="52" y="42"/>
                  </a:lnTo>
                  <a:lnTo>
                    <a:pt x="46" y="40"/>
                  </a:lnTo>
                  <a:lnTo>
                    <a:pt x="40" y="36"/>
                  </a:lnTo>
                  <a:lnTo>
                    <a:pt x="36" y="30"/>
                  </a:lnTo>
                  <a:lnTo>
                    <a:pt x="35" y="25"/>
                  </a:lnTo>
                  <a:lnTo>
                    <a:pt x="36" y="17"/>
                  </a:lnTo>
                  <a:lnTo>
                    <a:pt x="40" y="11"/>
                  </a:lnTo>
                  <a:lnTo>
                    <a:pt x="46" y="7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44" y="2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6" y="6"/>
                  </a:lnTo>
                  <a:lnTo>
                    <a:pt x="10" y="9"/>
                  </a:lnTo>
                  <a:lnTo>
                    <a:pt x="6" y="15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2" y="49"/>
                  </a:lnTo>
                  <a:lnTo>
                    <a:pt x="6" y="55"/>
                  </a:lnTo>
                  <a:lnTo>
                    <a:pt x="10" y="61"/>
                  </a:lnTo>
                  <a:lnTo>
                    <a:pt x="16" y="64"/>
                  </a:lnTo>
                  <a:lnTo>
                    <a:pt x="21" y="68"/>
                  </a:lnTo>
                  <a:lnTo>
                    <a:pt x="27" y="70"/>
                  </a:lnTo>
                  <a:lnTo>
                    <a:pt x="33" y="70"/>
                  </a:lnTo>
                  <a:lnTo>
                    <a:pt x="40" y="70"/>
                  </a:lnTo>
                  <a:lnTo>
                    <a:pt x="46" y="68"/>
                  </a:lnTo>
                  <a:lnTo>
                    <a:pt x="52" y="64"/>
                  </a:lnTo>
                  <a:lnTo>
                    <a:pt x="57" y="61"/>
                  </a:lnTo>
                  <a:lnTo>
                    <a:pt x="61" y="55"/>
                  </a:lnTo>
                  <a:lnTo>
                    <a:pt x="65" y="49"/>
                  </a:lnTo>
                  <a:lnTo>
                    <a:pt x="67" y="42"/>
                  </a:lnTo>
                  <a:lnTo>
                    <a:pt x="67" y="34"/>
                  </a:lnTo>
                  <a:lnTo>
                    <a:pt x="67" y="32"/>
                  </a:lnTo>
                  <a:lnTo>
                    <a:pt x="63" y="36"/>
                  </a:lnTo>
                  <a:lnTo>
                    <a:pt x="61" y="40"/>
                  </a:lnTo>
                  <a:lnTo>
                    <a:pt x="55" y="42"/>
                  </a:lnTo>
                  <a:lnTo>
                    <a:pt x="52" y="42"/>
                  </a:lnTo>
                  <a:close/>
                </a:path>
              </a:pathLst>
            </a:custGeom>
            <a:solidFill>
              <a:srgbClr val="CCCCC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139"/>
            <p:cNvSpPr>
              <a:spLocks/>
            </p:cNvSpPr>
            <p:nvPr/>
          </p:nvSpPr>
          <p:spPr bwMode="auto">
            <a:xfrm>
              <a:off x="3288" y="2763"/>
              <a:ext cx="4" cy="5"/>
            </a:xfrm>
            <a:custGeom>
              <a:avLst/>
              <a:gdLst>
                <a:gd name="T0" fmla="*/ 0 w 10"/>
                <a:gd name="T1" fmla="*/ 1 h 9"/>
                <a:gd name="T2" fmla="*/ 0 w 10"/>
                <a:gd name="T3" fmla="*/ 1 h 9"/>
                <a:gd name="T4" fmla="*/ 0 w 10"/>
                <a:gd name="T5" fmla="*/ 1 h 9"/>
                <a:gd name="T6" fmla="*/ 0 w 10"/>
                <a:gd name="T7" fmla="*/ 1 h 9"/>
                <a:gd name="T8" fmla="*/ 0 w 10"/>
                <a:gd name="T9" fmla="*/ 1 h 9"/>
                <a:gd name="T10" fmla="*/ 0 w 10"/>
                <a:gd name="T11" fmla="*/ 1 h 9"/>
                <a:gd name="T12" fmla="*/ 0 w 10"/>
                <a:gd name="T13" fmla="*/ 1 h 9"/>
                <a:gd name="T14" fmla="*/ 0 w 10"/>
                <a:gd name="T15" fmla="*/ 1 h 9"/>
                <a:gd name="T16" fmla="*/ 0 w 10"/>
                <a:gd name="T17" fmla="*/ 1 h 9"/>
                <a:gd name="T18" fmla="*/ 0 w 10"/>
                <a:gd name="T19" fmla="*/ 0 h 9"/>
                <a:gd name="T20" fmla="*/ 0 w 10"/>
                <a:gd name="T21" fmla="*/ 0 h 9"/>
                <a:gd name="T22" fmla="*/ 0 w 10"/>
                <a:gd name="T23" fmla="*/ 1 h 9"/>
                <a:gd name="T24" fmla="*/ 0 w 10"/>
                <a:gd name="T25" fmla="*/ 1 h 9"/>
                <a:gd name="T26" fmla="*/ 0 w 10"/>
                <a:gd name="T27" fmla="*/ 1 h 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"/>
                <a:gd name="T43" fmla="*/ 0 h 9"/>
                <a:gd name="T44" fmla="*/ 10 w 10"/>
                <a:gd name="T45" fmla="*/ 9 h 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" h="9">
                  <a:moveTo>
                    <a:pt x="10" y="5"/>
                  </a:moveTo>
                  <a:lnTo>
                    <a:pt x="10" y="5"/>
                  </a:lnTo>
                  <a:lnTo>
                    <a:pt x="8" y="9"/>
                  </a:lnTo>
                  <a:lnTo>
                    <a:pt x="4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B7655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140"/>
            <p:cNvSpPr>
              <a:spLocks/>
            </p:cNvSpPr>
            <p:nvPr/>
          </p:nvSpPr>
          <p:spPr bwMode="auto">
            <a:xfrm>
              <a:off x="3288" y="2763"/>
              <a:ext cx="4" cy="5"/>
            </a:xfrm>
            <a:custGeom>
              <a:avLst/>
              <a:gdLst>
                <a:gd name="T0" fmla="*/ 0 w 10"/>
                <a:gd name="T1" fmla="*/ 1 h 9"/>
                <a:gd name="T2" fmla="*/ 0 w 10"/>
                <a:gd name="T3" fmla="*/ 1 h 9"/>
                <a:gd name="T4" fmla="*/ 0 w 10"/>
                <a:gd name="T5" fmla="*/ 1 h 9"/>
                <a:gd name="T6" fmla="*/ 0 w 10"/>
                <a:gd name="T7" fmla="*/ 1 h 9"/>
                <a:gd name="T8" fmla="*/ 0 w 10"/>
                <a:gd name="T9" fmla="*/ 1 h 9"/>
                <a:gd name="T10" fmla="*/ 0 w 10"/>
                <a:gd name="T11" fmla="*/ 1 h 9"/>
                <a:gd name="T12" fmla="*/ 0 w 10"/>
                <a:gd name="T13" fmla="*/ 1 h 9"/>
                <a:gd name="T14" fmla="*/ 0 w 10"/>
                <a:gd name="T15" fmla="*/ 1 h 9"/>
                <a:gd name="T16" fmla="*/ 0 w 10"/>
                <a:gd name="T17" fmla="*/ 1 h 9"/>
                <a:gd name="T18" fmla="*/ 0 w 10"/>
                <a:gd name="T19" fmla="*/ 0 h 9"/>
                <a:gd name="T20" fmla="*/ 0 w 10"/>
                <a:gd name="T21" fmla="*/ 0 h 9"/>
                <a:gd name="T22" fmla="*/ 0 w 10"/>
                <a:gd name="T23" fmla="*/ 1 h 9"/>
                <a:gd name="T24" fmla="*/ 0 w 10"/>
                <a:gd name="T25" fmla="*/ 1 h 9"/>
                <a:gd name="T26" fmla="*/ 0 w 10"/>
                <a:gd name="T27" fmla="*/ 1 h 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"/>
                <a:gd name="T43" fmla="*/ 0 h 9"/>
                <a:gd name="T44" fmla="*/ 10 w 10"/>
                <a:gd name="T45" fmla="*/ 9 h 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" h="9">
                  <a:moveTo>
                    <a:pt x="10" y="5"/>
                  </a:moveTo>
                  <a:lnTo>
                    <a:pt x="10" y="5"/>
                  </a:lnTo>
                  <a:lnTo>
                    <a:pt x="8" y="9"/>
                  </a:lnTo>
                  <a:lnTo>
                    <a:pt x="4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B7655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141"/>
            <p:cNvSpPr>
              <a:spLocks/>
            </p:cNvSpPr>
            <p:nvPr/>
          </p:nvSpPr>
          <p:spPr bwMode="auto">
            <a:xfrm>
              <a:off x="3288" y="2733"/>
              <a:ext cx="4" cy="5"/>
            </a:xfrm>
            <a:custGeom>
              <a:avLst/>
              <a:gdLst>
                <a:gd name="T0" fmla="*/ 0 w 10"/>
                <a:gd name="T1" fmla="*/ 1 h 9"/>
                <a:gd name="T2" fmla="*/ 0 w 10"/>
                <a:gd name="T3" fmla="*/ 1 h 9"/>
                <a:gd name="T4" fmla="*/ 0 w 10"/>
                <a:gd name="T5" fmla="*/ 1 h 9"/>
                <a:gd name="T6" fmla="*/ 0 w 10"/>
                <a:gd name="T7" fmla="*/ 1 h 9"/>
                <a:gd name="T8" fmla="*/ 0 w 10"/>
                <a:gd name="T9" fmla="*/ 1 h 9"/>
                <a:gd name="T10" fmla="*/ 0 w 10"/>
                <a:gd name="T11" fmla="*/ 1 h 9"/>
                <a:gd name="T12" fmla="*/ 0 w 10"/>
                <a:gd name="T13" fmla="*/ 1 h 9"/>
                <a:gd name="T14" fmla="*/ 0 w 10"/>
                <a:gd name="T15" fmla="*/ 1 h 9"/>
                <a:gd name="T16" fmla="*/ 0 w 10"/>
                <a:gd name="T17" fmla="*/ 1 h 9"/>
                <a:gd name="T18" fmla="*/ 0 w 10"/>
                <a:gd name="T19" fmla="*/ 0 h 9"/>
                <a:gd name="T20" fmla="*/ 0 w 10"/>
                <a:gd name="T21" fmla="*/ 0 h 9"/>
                <a:gd name="T22" fmla="*/ 0 w 10"/>
                <a:gd name="T23" fmla="*/ 1 h 9"/>
                <a:gd name="T24" fmla="*/ 0 w 10"/>
                <a:gd name="T25" fmla="*/ 1 h 9"/>
                <a:gd name="T26" fmla="*/ 0 w 10"/>
                <a:gd name="T27" fmla="*/ 1 h 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"/>
                <a:gd name="T43" fmla="*/ 0 h 9"/>
                <a:gd name="T44" fmla="*/ 10 w 10"/>
                <a:gd name="T45" fmla="*/ 9 h 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" h="9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142"/>
            <p:cNvSpPr>
              <a:spLocks noEditPoints="1"/>
            </p:cNvSpPr>
            <p:nvPr/>
          </p:nvSpPr>
          <p:spPr bwMode="auto">
            <a:xfrm>
              <a:off x="3306" y="2724"/>
              <a:ext cx="125" cy="78"/>
            </a:xfrm>
            <a:custGeom>
              <a:avLst/>
              <a:gdLst>
                <a:gd name="T0" fmla="*/ 1 w 250"/>
                <a:gd name="T1" fmla="*/ 1 h 155"/>
                <a:gd name="T2" fmla="*/ 1 w 250"/>
                <a:gd name="T3" fmla="*/ 1 h 155"/>
                <a:gd name="T4" fmla="*/ 1 w 250"/>
                <a:gd name="T5" fmla="*/ 1 h 155"/>
                <a:gd name="T6" fmla="*/ 1 w 250"/>
                <a:gd name="T7" fmla="*/ 1 h 155"/>
                <a:gd name="T8" fmla="*/ 1 w 250"/>
                <a:gd name="T9" fmla="*/ 1 h 155"/>
                <a:gd name="T10" fmla="*/ 1 w 250"/>
                <a:gd name="T11" fmla="*/ 1 h 155"/>
                <a:gd name="T12" fmla="*/ 1 w 250"/>
                <a:gd name="T13" fmla="*/ 1 h 155"/>
                <a:gd name="T14" fmla="*/ 1 w 250"/>
                <a:gd name="T15" fmla="*/ 1 h 155"/>
                <a:gd name="T16" fmla="*/ 1 w 250"/>
                <a:gd name="T17" fmla="*/ 1 h 155"/>
                <a:gd name="T18" fmla="*/ 1 w 250"/>
                <a:gd name="T19" fmla="*/ 1 h 155"/>
                <a:gd name="T20" fmla="*/ 1 w 250"/>
                <a:gd name="T21" fmla="*/ 1 h 155"/>
                <a:gd name="T22" fmla="*/ 1 w 250"/>
                <a:gd name="T23" fmla="*/ 1 h 155"/>
                <a:gd name="T24" fmla="*/ 1 w 250"/>
                <a:gd name="T25" fmla="*/ 1 h 155"/>
                <a:gd name="T26" fmla="*/ 1 w 250"/>
                <a:gd name="T27" fmla="*/ 1 h 155"/>
                <a:gd name="T28" fmla="*/ 1 w 250"/>
                <a:gd name="T29" fmla="*/ 1 h 155"/>
                <a:gd name="T30" fmla="*/ 1 w 250"/>
                <a:gd name="T31" fmla="*/ 1 h 155"/>
                <a:gd name="T32" fmla="*/ 1 w 250"/>
                <a:gd name="T33" fmla="*/ 1 h 155"/>
                <a:gd name="T34" fmla="*/ 1 w 250"/>
                <a:gd name="T35" fmla="*/ 1 h 155"/>
                <a:gd name="T36" fmla="*/ 1 w 250"/>
                <a:gd name="T37" fmla="*/ 1 h 155"/>
                <a:gd name="T38" fmla="*/ 1 w 250"/>
                <a:gd name="T39" fmla="*/ 1 h 155"/>
                <a:gd name="T40" fmla="*/ 1 w 250"/>
                <a:gd name="T41" fmla="*/ 1 h 155"/>
                <a:gd name="T42" fmla="*/ 1 w 250"/>
                <a:gd name="T43" fmla="*/ 1 h 155"/>
                <a:gd name="T44" fmla="*/ 1 w 250"/>
                <a:gd name="T45" fmla="*/ 1 h 155"/>
                <a:gd name="T46" fmla="*/ 1 w 250"/>
                <a:gd name="T47" fmla="*/ 1 h 155"/>
                <a:gd name="T48" fmla="*/ 1 w 250"/>
                <a:gd name="T49" fmla="*/ 1 h 155"/>
                <a:gd name="T50" fmla="*/ 1 w 250"/>
                <a:gd name="T51" fmla="*/ 1 h 155"/>
                <a:gd name="T52" fmla="*/ 1 w 250"/>
                <a:gd name="T53" fmla="*/ 0 h 155"/>
                <a:gd name="T54" fmla="*/ 1 w 250"/>
                <a:gd name="T55" fmla="*/ 0 h 155"/>
                <a:gd name="T56" fmla="*/ 1 w 250"/>
                <a:gd name="T57" fmla="*/ 0 h 155"/>
                <a:gd name="T58" fmla="*/ 0 w 250"/>
                <a:gd name="T59" fmla="*/ 0 h 155"/>
                <a:gd name="T60" fmla="*/ 0 w 250"/>
                <a:gd name="T61" fmla="*/ 1 h 155"/>
                <a:gd name="T62" fmla="*/ 0 w 250"/>
                <a:gd name="T63" fmla="*/ 1 h 155"/>
                <a:gd name="T64" fmla="*/ 0 w 250"/>
                <a:gd name="T65" fmla="*/ 1 h 155"/>
                <a:gd name="T66" fmla="*/ 0 w 250"/>
                <a:gd name="T67" fmla="*/ 1 h 155"/>
                <a:gd name="T68" fmla="*/ 1 w 250"/>
                <a:gd name="T69" fmla="*/ 1 h 155"/>
                <a:gd name="T70" fmla="*/ 1 w 250"/>
                <a:gd name="T71" fmla="*/ 1 h 155"/>
                <a:gd name="T72" fmla="*/ 1 w 250"/>
                <a:gd name="T73" fmla="*/ 1 h 155"/>
                <a:gd name="T74" fmla="*/ 1 w 250"/>
                <a:gd name="T75" fmla="*/ 1 h 155"/>
                <a:gd name="T76" fmla="*/ 1 w 250"/>
                <a:gd name="T77" fmla="*/ 1 h 155"/>
                <a:gd name="T78" fmla="*/ 1 w 250"/>
                <a:gd name="T79" fmla="*/ 1 h 155"/>
                <a:gd name="T80" fmla="*/ 1 w 250"/>
                <a:gd name="T81" fmla="*/ 1 h 155"/>
                <a:gd name="T82" fmla="*/ 1 w 250"/>
                <a:gd name="T83" fmla="*/ 1 h 155"/>
                <a:gd name="T84" fmla="*/ 1 w 250"/>
                <a:gd name="T85" fmla="*/ 0 h 155"/>
                <a:gd name="T86" fmla="*/ 1 w 250"/>
                <a:gd name="T87" fmla="*/ 0 h 155"/>
                <a:gd name="T88" fmla="*/ 1 w 250"/>
                <a:gd name="T89" fmla="*/ 0 h 1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0"/>
                <a:gd name="T136" fmla="*/ 0 h 155"/>
                <a:gd name="T137" fmla="*/ 250 w 250"/>
                <a:gd name="T138" fmla="*/ 155 h 1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0" h="155">
                  <a:moveTo>
                    <a:pt x="10" y="140"/>
                  </a:moveTo>
                  <a:lnTo>
                    <a:pt x="48" y="76"/>
                  </a:lnTo>
                  <a:lnTo>
                    <a:pt x="243" y="78"/>
                  </a:lnTo>
                  <a:lnTo>
                    <a:pt x="243" y="148"/>
                  </a:lnTo>
                  <a:lnTo>
                    <a:pt x="10" y="140"/>
                  </a:lnTo>
                  <a:close/>
                  <a:moveTo>
                    <a:pt x="42" y="7"/>
                  </a:moveTo>
                  <a:lnTo>
                    <a:pt x="42" y="70"/>
                  </a:lnTo>
                  <a:lnTo>
                    <a:pt x="8" y="129"/>
                  </a:lnTo>
                  <a:lnTo>
                    <a:pt x="8" y="7"/>
                  </a:lnTo>
                  <a:lnTo>
                    <a:pt x="42" y="7"/>
                  </a:lnTo>
                  <a:close/>
                  <a:moveTo>
                    <a:pt x="243" y="70"/>
                  </a:moveTo>
                  <a:lnTo>
                    <a:pt x="243" y="70"/>
                  </a:lnTo>
                  <a:lnTo>
                    <a:pt x="49" y="68"/>
                  </a:lnTo>
                  <a:lnTo>
                    <a:pt x="49" y="7"/>
                  </a:lnTo>
                  <a:lnTo>
                    <a:pt x="243" y="7"/>
                  </a:lnTo>
                  <a:lnTo>
                    <a:pt x="243" y="70"/>
                  </a:lnTo>
                  <a:close/>
                  <a:moveTo>
                    <a:pt x="247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4" y="148"/>
                  </a:lnTo>
                  <a:lnTo>
                    <a:pt x="247" y="155"/>
                  </a:lnTo>
                  <a:lnTo>
                    <a:pt x="248" y="154"/>
                  </a:lnTo>
                  <a:lnTo>
                    <a:pt x="250" y="152"/>
                  </a:lnTo>
                  <a:lnTo>
                    <a:pt x="250" y="4"/>
                  </a:lnTo>
                  <a:lnTo>
                    <a:pt x="248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143"/>
            <p:cNvSpPr>
              <a:spLocks/>
            </p:cNvSpPr>
            <p:nvPr/>
          </p:nvSpPr>
          <p:spPr bwMode="auto">
            <a:xfrm>
              <a:off x="3293" y="2617"/>
              <a:ext cx="123" cy="21"/>
            </a:xfrm>
            <a:custGeom>
              <a:avLst/>
              <a:gdLst>
                <a:gd name="T0" fmla="*/ 1 w 245"/>
                <a:gd name="T1" fmla="*/ 1 h 41"/>
                <a:gd name="T2" fmla="*/ 0 w 245"/>
                <a:gd name="T3" fmla="*/ 1 h 41"/>
                <a:gd name="T4" fmla="*/ 0 w 245"/>
                <a:gd name="T5" fmla="*/ 1 h 41"/>
                <a:gd name="T6" fmla="*/ 1 w 245"/>
                <a:gd name="T7" fmla="*/ 0 h 41"/>
                <a:gd name="T8" fmla="*/ 1 w 245"/>
                <a:gd name="T9" fmla="*/ 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5"/>
                <a:gd name="T16" fmla="*/ 0 h 41"/>
                <a:gd name="T17" fmla="*/ 245 w 245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5" h="41">
                  <a:moveTo>
                    <a:pt x="245" y="26"/>
                  </a:moveTo>
                  <a:lnTo>
                    <a:pt x="0" y="41"/>
                  </a:lnTo>
                  <a:lnTo>
                    <a:pt x="0" y="13"/>
                  </a:lnTo>
                  <a:lnTo>
                    <a:pt x="245" y="0"/>
                  </a:lnTo>
                  <a:lnTo>
                    <a:pt x="245" y="26"/>
                  </a:lnTo>
                  <a:close/>
                </a:path>
              </a:pathLst>
            </a:cu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144"/>
            <p:cNvSpPr>
              <a:spLocks noEditPoints="1"/>
            </p:cNvSpPr>
            <p:nvPr/>
          </p:nvSpPr>
          <p:spPr bwMode="auto">
            <a:xfrm>
              <a:off x="3291" y="2615"/>
              <a:ext cx="131" cy="45"/>
            </a:xfrm>
            <a:custGeom>
              <a:avLst/>
              <a:gdLst>
                <a:gd name="T0" fmla="*/ 1 w 261"/>
                <a:gd name="T1" fmla="*/ 1 h 89"/>
                <a:gd name="T2" fmla="*/ 1 w 261"/>
                <a:gd name="T3" fmla="*/ 1 h 89"/>
                <a:gd name="T4" fmla="*/ 1 w 261"/>
                <a:gd name="T5" fmla="*/ 1 h 89"/>
                <a:gd name="T6" fmla="*/ 1 w 261"/>
                <a:gd name="T7" fmla="*/ 1 h 89"/>
                <a:gd name="T8" fmla="*/ 1 w 261"/>
                <a:gd name="T9" fmla="*/ 1 h 89"/>
                <a:gd name="T10" fmla="*/ 1 w 261"/>
                <a:gd name="T11" fmla="*/ 1 h 89"/>
                <a:gd name="T12" fmla="*/ 1 w 261"/>
                <a:gd name="T13" fmla="*/ 1 h 89"/>
                <a:gd name="T14" fmla="*/ 1 w 261"/>
                <a:gd name="T15" fmla="*/ 1 h 89"/>
                <a:gd name="T16" fmla="*/ 1 w 261"/>
                <a:gd name="T17" fmla="*/ 1 h 89"/>
                <a:gd name="T18" fmla="*/ 1 w 261"/>
                <a:gd name="T19" fmla="*/ 1 h 89"/>
                <a:gd name="T20" fmla="*/ 1 w 261"/>
                <a:gd name="T21" fmla="*/ 1 h 89"/>
                <a:gd name="T22" fmla="*/ 1 w 261"/>
                <a:gd name="T23" fmla="*/ 1 h 89"/>
                <a:gd name="T24" fmla="*/ 1 w 261"/>
                <a:gd name="T25" fmla="*/ 1 h 89"/>
                <a:gd name="T26" fmla="*/ 1 w 261"/>
                <a:gd name="T27" fmla="*/ 1 h 89"/>
                <a:gd name="T28" fmla="*/ 1 w 261"/>
                <a:gd name="T29" fmla="*/ 1 h 89"/>
                <a:gd name="T30" fmla="*/ 1 w 261"/>
                <a:gd name="T31" fmla="*/ 1 h 89"/>
                <a:gd name="T32" fmla="*/ 1 w 261"/>
                <a:gd name="T33" fmla="*/ 1 h 89"/>
                <a:gd name="T34" fmla="*/ 1 w 261"/>
                <a:gd name="T35" fmla="*/ 1 h 89"/>
                <a:gd name="T36" fmla="*/ 1 w 261"/>
                <a:gd name="T37" fmla="*/ 1 h 89"/>
                <a:gd name="T38" fmla="*/ 1 w 261"/>
                <a:gd name="T39" fmla="*/ 1 h 89"/>
                <a:gd name="T40" fmla="*/ 1 w 261"/>
                <a:gd name="T41" fmla="*/ 0 h 89"/>
                <a:gd name="T42" fmla="*/ 1 w 261"/>
                <a:gd name="T43" fmla="*/ 1 h 89"/>
                <a:gd name="T44" fmla="*/ 1 w 261"/>
                <a:gd name="T45" fmla="*/ 1 h 89"/>
                <a:gd name="T46" fmla="*/ 1 w 261"/>
                <a:gd name="T47" fmla="*/ 1 h 89"/>
                <a:gd name="T48" fmla="*/ 0 w 261"/>
                <a:gd name="T49" fmla="*/ 1 h 89"/>
                <a:gd name="T50" fmla="*/ 0 w 261"/>
                <a:gd name="T51" fmla="*/ 1 h 89"/>
                <a:gd name="T52" fmla="*/ 0 w 261"/>
                <a:gd name="T53" fmla="*/ 1 h 89"/>
                <a:gd name="T54" fmla="*/ 1 w 261"/>
                <a:gd name="T55" fmla="*/ 1 h 89"/>
                <a:gd name="T56" fmla="*/ 1 w 261"/>
                <a:gd name="T57" fmla="*/ 1 h 89"/>
                <a:gd name="T58" fmla="*/ 1 w 261"/>
                <a:gd name="T59" fmla="*/ 1 h 89"/>
                <a:gd name="T60" fmla="*/ 1 w 261"/>
                <a:gd name="T61" fmla="*/ 1 h 89"/>
                <a:gd name="T62" fmla="*/ 1 w 261"/>
                <a:gd name="T63" fmla="*/ 1 h 89"/>
                <a:gd name="T64" fmla="*/ 1 w 261"/>
                <a:gd name="T65" fmla="*/ 1 h 89"/>
                <a:gd name="T66" fmla="*/ 1 w 261"/>
                <a:gd name="T67" fmla="*/ 1 h 89"/>
                <a:gd name="T68" fmla="*/ 1 w 261"/>
                <a:gd name="T69" fmla="*/ 1 h 89"/>
                <a:gd name="T70" fmla="*/ 1 w 261"/>
                <a:gd name="T71" fmla="*/ 1 h 89"/>
                <a:gd name="T72" fmla="*/ 1 w 261"/>
                <a:gd name="T73" fmla="*/ 1 h 89"/>
                <a:gd name="T74" fmla="*/ 1 w 261"/>
                <a:gd name="T75" fmla="*/ 1 h 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1"/>
                <a:gd name="T115" fmla="*/ 0 h 89"/>
                <a:gd name="T116" fmla="*/ 261 w 261"/>
                <a:gd name="T117" fmla="*/ 89 h 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1" h="89">
                  <a:moveTo>
                    <a:pt x="7" y="81"/>
                  </a:moveTo>
                  <a:lnTo>
                    <a:pt x="7" y="81"/>
                  </a:lnTo>
                  <a:lnTo>
                    <a:pt x="7" y="57"/>
                  </a:lnTo>
                  <a:lnTo>
                    <a:pt x="254" y="43"/>
                  </a:lnTo>
                  <a:lnTo>
                    <a:pt x="254" y="74"/>
                  </a:lnTo>
                  <a:lnTo>
                    <a:pt x="7" y="81"/>
                  </a:lnTo>
                  <a:close/>
                  <a:moveTo>
                    <a:pt x="254" y="7"/>
                  </a:moveTo>
                  <a:lnTo>
                    <a:pt x="254" y="7"/>
                  </a:lnTo>
                  <a:lnTo>
                    <a:pt x="254" y="36"/>
                  </a:lnTo>
                  <a:lnTo>
                    <a:pt x="7" y="49"/>
                  </a:lnTo>
                  <a:lnTo>
                    <a:pt x="7" y="21"/>
                  </a:lnTo>
                  <a:lnTo>
                    <a:pt x="254" y="7"/>
                  </a:lnTo>
                  <a:close/>
                  <a:moveTo>
                    <a:pt x="259" y="2"/>
                  </a:moveTo>
                  <a:lnTo>
                    <a:pt x="259" y="2"/>
                  </a:lnTo>
                  <a:lnTo>
                    <a:pt x="258" y="0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0" y="85"/>
                  </a:lnTo>
                  <a:lnTo>
                    <a:pt x="2" y="89"/>
                  </a:lnTo>
                  <a:lnTo>
                    <a:pt x="3" y="89"/>
                  </a:lnTo>
                  <a:lnTo>
                    <a:pt x="258" y="81"/>
                  </a:lnTo>
                  <a:lnTo>
                    <a:pt x="261" y="79"/>
                  </a:lnTo>
                  <a:lnTo>
                    <a:pt x="261" y="78"/>
                  </a:lnTo>
                  <a:lnTo>
                    <a:pt x="261" y="4"/>
                  </a:lnTo>
                  <a:lnTo>
                    <a:pt x="259" y="2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45"/>
            <p:cNvSpPr>
              <a:spLocks/>
            </p:cNvSpPr>
            <p:nvPr/>
          </p:nvSpPr>
          <p:spPr bwMode="auto">
            <a:xfrm>
              <a:off x="3483" y="2614"/>
              <a:ext cx="21" cy="36"/>
            </a:xfrm>
            <a:custGeom>
              <a:avLst/>
              <a:gdLst>
                <a:gd name="T0" fmla="*/ 1 w 41"/>
                <a:gd name="T1" fmla="*/ 1 h 70"/>
                <a:gd name="T2" fmla="*/ 1 w 41"/>
                <a:gd name="T3" fmla="*/ 1 h 70"/>
                <a:gd name="T4" fmla="*/ 1 w 41"/>
                <a:gd name="T5" fmla="*/ 1 h 70"/>
                <a:gd name="T6" fmla="*/ 1 w 41"/>
                <a:gd name="T7" fmla="*/ 1 h 70"/>
                <a:gd name="T8" fmla="*/ 1 w 41"/>
                <a:gd name="T9" fmla="*/ 1 h 70"/>
                <a:gd name="T10" fmla="*/ 1 w 41"/>
                <a:gd name="T11" fmla="*/ 1 h 70"/>
                <a:gd name="T12" fmla="*/ 1 w 41"/>
                <a:gd name="T13" fmla="*/ 1 h 70"/>
                <a:gd name="T14" fmla="*/ 1 w 41"/>
                <a:gd name="T15" fmla="*/ 1 h 70"/>
                <a:gd name="T16" fmla="*/ 1 w 41"/>
                <a:gd name="T17" fmla="*/ 1 h 70"/>
                <a:gd name="T18" fmla="*/ 1 w 41"/>
                <a:gd name="T19" fmla="*/ 1 h 70"/>
                <a:gd name="T20" fmla="*/ 1 w 41"/>
                <a:gd name="T21" fmla="*/ 1 h 70"/>
                <a:gd name="T22" fmla="*/ 1 w 41"/>
                <a:gd name="T23" fmla="*/ 1 h 70"/>
                <a:gd name="T24" fmla="*/ 0 w 41"/>
                <a:gd name="T25" fmla="*/ 1 h 70"/>
                <a:gd name="T26" fmla="*/ 0 w 41"/>
                <a:gd name="T27" fmla="*/ 1 h 70"/>
                <a:gd name="T28" fmla="*/ 1 w 41"/>
                <a:gd name="T29" fmla="*/ 1 h 70"/>
                <a:gd name="T30" fmla="*/ 1 w 41"/>
                <a:gd name="T31" fmla="*/ 1 h 70"/>
                <a:gd name="T32" fmla="*/ 1 w 41"/>
                <a:gd name="T33" fmla="*/ 1 h 70"/>
                <a:gd name="T34" fmla="*/ 1 w 41"/>
                <a:gd name="T35" fmla="*/ 1 h 70"/>
                <a:gd name="T36" fmla="*/ 1 w 41"/>
                <a:gd name="T37" fmla="*/ 0 h 70"/>
                <a:gd name="T38" fmla="*/ 1 w 41"/>
                <a:gd name="T39" fmla="*/ 0 h 70"/>
                <a:gd name="T40" fmla="*/ 1 w 41"/>
                <a:gd name="T41" fmla="*/ 1 h 70"/>
                <a:gd name="T42" fmla="*/ 1 w 41"/>
                <a:gd name="T43" fmla="*/ 1 h 70"/>
                <a:gd name="T44" fmla="*/ 1 w 41"/>
                <a:gd name="T45" fmla="*/ 1 h 70"/>
                <a:gd name="T46" fmla="*/ 1 w 41"/>
                <a:gd name="T47" fmla="*/ 1 h 70"/>
                <a:gd name="T48" fmla="*/ 1 w 41"/>
                <a:gd name="T49" fmla="*/ 1 h 70"/>
                <a:gd name="T50" fmla="*/ 1 w 41"/>
                <a:gd name="T51" fmla="*/ 1 h 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1"/>
                <a:gd name="T79" fmla="*/ 0 h 70"/>
                <a:gd name="T80" fmla="*/ 41 w 41"/>
                <a:gd name="T81" fmla="*/ 70 h 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1" h="70">
                  <a:moveTo>
                    <a:pt x="41" y="36"/>
                  </a:moveTo>
                  <a:lnTo>
                    <a:pt x="41" y="36"/>
                  </a:lnTo>
                  <a:lnTo>
                    <a:pt x="39" y="49"/>
                  </a:lnTo>
                  <a:lnTo>
                    <a:pt x="36" y="61"/>
                  </a:lnTo>
                  <a:lnTo>
                    <a:pt x="28" y="68"/>
                  </a:lnTo>
                  <a:lnTo>
                    <a:pt x="24" y="70"/>
                  </a:lnTo>
                  <a:lnTo>
                    <a:pt x="21" y="70"/>
                  </a:lnTo>
                  <a:lnTo>
                    <a:pt x="17" y="70"/>
                  </a:lnTo>
                  <a:lnTo>
                    <a:pt x="13" y="68"/>
                  </a:lnTo>
                  <a:lnTo>
                    <a:pt x="5" y="61"/>
                  </a:lnTo>
                  <a:lnTo>
                    <a:pt x="2" y="49"/>
                  </a:lnTo>
                  <a:lnTo>
                    <a:pt x="0" y="36"/>
                  </a:lnTo>
                  <a:lnTo>
                    <a:pt x="2" y="23"/>
                  </a:lnTo>
                  <a:lnTo>
                    <a:pt x="5" y="11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6" y="11"/>
                  </a:lnTo>
                  <a:lnTo>
                    <a:pt x="39" y="23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46"/>
            <p:cNvSpPr>
              <a:spLocks/>
            </p:cNvSpPr>
            <p:nvPr/>
          </p:nvSpPr>
          <p:spPr bwMode="auto">
            <a:xfrm>
              <a:off x="3510" y="2618"/>
              <a:ext cx="9" cy="14"/>
            </a:xfrm>
            <a:custGeom>
              <a:avLst/>
              <a:gdLst>
                <a:gd name="T0" fmla="*/ 1 w 17"/>
                <a:gd name="T1" fmla="*/ 1 h 28"/>
                <a:gd name="T2" fmla="*/ 1 w 17"/>
                <a:gd name="T3" fmla="*/ 1 h 28"/>
                <a:gd name="T4" fmla="*/ 1 w 17"/>
                <a:gd name="T5" fmla="*/ 1 h 28"/>
                <a:gd name="T6" fmla="*/ 1 w 17"/>
                <a:gd name="T7" fmla="*/ 1 h 28"/>
                <a:gd name="T8" fmla="*/ 1 w 17"/>
                <a:gd name="T9" fmla="*/ 1 h 28"/>
                <a:gd name="T10" fmla="*/ 1 w 17"/>
                <a:gd name="T11" fmla="*/ 1 h 28"/>
                <a:gd name="T12" fmla="*/ 1 w 17"/>
                <a:gd name="T13" fmla="*/ 1 h 28"/>
                <a:gd name="T14" fmla="*/ 1 w 17"/>
                <a:gd name="T15" fmla="*/ 1 h 28"/>
                <a:gd name="T16" fmla="*/ 1 w 17"/>
                <a:gd name="T17" fmla="*/ 1 h 28"/>
                <a:gd name="T18" fmla="*/ 1 w 17"/>
                <a:gd name="T19" fmla="*/ 1 h 28"/>
                <a:gd name="T20" fmla="*/ 0 w 17"/>
                <a:gd name="T21" fmla="*/ 1 h 28"/>
                <a:gd name="T22" fmla="*/ 0 w 17"/>
                <a:gd name="T23" fmla="*/ 1 h 28"/>
                <a:gd name="T24" fmla="*/ 1 w 17"/>
                <a:gd name="T25" fmla="*/ 1 h 28"/>
                <a:gd name="T26" fmla="*/ 1 w 17"/>
                <a:gd name="T27" fmla="*/ 1 h 28"/>
                <a:gd name="T28" fmla="*/ 1 w 17"/>
                <a:gd name="T29" fmla="*/ 0 h 28"/>
                <a:gd name="T30" fmla="*/ 1 w 17"/>
                <a:gd name="T31" fmla="*/ 0 h 28"/>
                <a:gd name="T32" fmla="*/ 1 w 17"/>
                <a:gd name="T33" fmla="*/ 0 h 28"/>
                <a:gd name="T34" fmla="*/ 1 w 17"/>
                <a:gd name="T35" fmla="*/ 0 h 28"/>
                <a:gd name="T36" fmla="*/ 1 w 17"/>
                <a:gd name="T37" fmla="*/ 1 h 28"/>
                <a:gd name="T38" fmla="*/ 1 w 17"/>
                <a:gd name="T39" fmla="*/ 1 h 28"/>
                <a:gd name="T40" fmla="*/ 1 w 17"/>
                <a:gd name="T41" fmla="*/ 1 h 28"/>
                <a:gd name="T42" fmla="*/ 1 w 17"/>
                <a:gd name="T43" fmla="*/ 1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"/>
                <a:gd name="T67" fmla="*/ 0 h 28"/>
                <a:gd name="T68" fmla="*/ 17 w 17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" h="28">
                  <a:moveTo>
                    <a:pt x="17" y="13"/>
                  </a:moveTo>
                  <a:lnTo>
                    <a:pt x="17" y="13"/>
                  </a:lnTo>
                  <a:lnTo>
                    <a:pt x="17" y="18"/>
                  </a:lnTo>
                  <a:lnTo>
                    <a:pt x="15" y="24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5" y="28"/>
                  </a:lnTo>
                  <a:lnTo>
                    <a:pt x="3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7" y="7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7F7F7F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47"/>
            <p:cNvSpPr>
              <a:spLocks noEditPoints="1"/>
            </p:cNvSpPr>
            <p:nvPr/>
          </p:nvSpPr>
          <p:spPr bwMode="auto">
            <a:xfrm>
              <a:off x="3325" y="2862"/>
              <a:ext cx="50" cy="52"/>
            </a:xfrm>
            <a:custGeom>
              <a:avLst/>
              <a:gdLst>
                <a:gd name="T0" fmla="*/ 1 w 99"/>
                <a:gd name="T1" fmla="*/ 1 h 104"/>
                <a:gd name="T2" fmla="*/ 1 w 99"/>
                <a:gd name="T3" fmla="*/ 1 h 104"/>
                <a:gd name="T4" fmla="*/ 1 w 99"/>
                <a:gd name="T5" fmla="*/ 1 h 104"/>
                <a:gd name="T6" fmla="*/ 1 w 99"/>
                <a:gd name="T7" fmla="*/ 1 h 104"/>
                <a:gd name="T8" fmla="*/ 1 w 99"/>
                <a:gd name="T9" fmla="*/ 1 h 104"/>
                <a:gd name="T10" fmla="*/ 1 w 99"/>
                <a:gd name="T11" fmla="*/ 1 h 104"/>
                <a:gd name="T12" fmla="*/ 1 w 99"/>
                <a:gd name="T13" fmla="*/ 1 h 104"/>
                <a:gd name="T14" fmla="*/ 1 w 99"/>
                <a:gd name="T15" fmla="*/ 1 h 104"/>
                <a:gd name="T16" fmla="*/ 1 w 99"/>
                <a:gd name="T17" fmla="*/ 1 h 104"/>
                <a:gd name="T18" fmla="*/ 1 w 99"/>
                <a:gd name="T19" fmla="*/ 1 h 104"/>
                <a:gd name="T20" fmla="*/ 1 w 99"/>
                <a:gd name="T21" fmla="*/ 1 h 104"/>
                <a:gd name="T22" fmla="*/ 1 w 99"/>
                <a:gd name="T23" fmla="*/ 1 h 104"/>
                <a:gd name="T24" fmla="*/ 1 w 99"/>
                <a:gd name="T25" fmla="*/ 1 h 104"/>
                <a:gd name="T26" fmla="*/ 1 w 99"/>
                <a:gd name="T27" fmla="*/ 1 h 104"/>
                <a:gd name="T28" fmla="*/ 1 w 99"/>
                <a:gd name="T29" fmla="*/ 1 h 104"/>
                <a:gd name="T30" fmla="*/ 1 w 99"/>
                <a:gd name="T31" fmla="*/ 1 h 104"/>
                <a:gd name="T32" fmla="*/ 1 w 99"/>
                <a:gd name="T33" fmla="*/ 1 h 104"/>
                <a:gd name="T34" fmla="*/ 1 w 99"/>
                <a:gd name="T35" fmla="*/ 1 h 104"/>
                <a:gd name="T36" fmla="*/ 1 w 99"/>
                <a:gd name="T37" fmla="*/ 1 h 104"/>
                <a:gd name="T38" fmla="*/ 0 w 99"/>
                <a:gd name="T39" fmla="*/ 1 h 104"/>
                <a:gd name="T40" fmla="*/ 1 w 99"/>
                <a:gd name="T41" fmla="*/ 1 h 104"/>
                <a:gd name="T42" fmla="*/ 1 w 99"/>
                <a:gd name="T43" fmla="*/ 1 h 104"/>
                <a:gd name="T44" fmla="*/ 1 w 99"/>
                <a:gd name="T45" fmla="*/ 1 h 104"/>
                <a:gd name="T46" fmla="*/ 1 w 99"/>
                <a:gd name="T47" fmla="*/ 1 h 104"/>
                <a:gd name="T48" fmla="*/ 1 w 99"/>
                <a:gd name="T49" fmla="*/ 1 h 104"/>
                <a:gd name="T50" fmla="*/ 1 w 99"/>
                <a:gd name="T51" fmla="*/ 1 h 104"/>
                <a:gd name="T52" fmla="*/ 1 w 99"/>
                <a:gd name="T53" fmla="*/ 1 h 104"/>
                <a:gd name="T54" fmla="*/ 1 w 99"/>
                <a:gd name="T55" fmla="*/ 1 h 104"/>
                <a:gd name="T56" fmla="*/ 1 w 99"/>
                <a:gd name="T57" fmla="*/ 1 h 104"/>
                <a:gd name="T58" fmla="*/ 1 w 99"/>
                <a:gd name="T59" fmla="*/ 1 h 104"/>
                <a:gd name="T60" fmla="*/ 1 w 99"/>
                <a:gd name="T61" fmla="*/ 1 h 104"/>
                <a:gd name="T62" fmla="*/ 1 w 99"/>
                <a:gd name="T63" fmla="*/ 1 h 104"/>
                <a:gd name="T64" fmla="*/ 1 w 99"/>
                <a:gd name="T65" fmla="*/ 0 h 104"/>
                <a:gd name="T66" fmla="*/ 1 w 99"/>
                <a:gd name="T67" fmla="*/ 1 h 104"/>
                <a:gd name="T68" fmla="*/ 1 w 99"/>
                <a:gd name="T69" fmla="*/ 1 h 104"/>
                <a:gd name="T70" fmla="*/ 1 w 99"/>
                <a:gd name="T71" fmla="*/ 1 h 104"/>
                <a:gd name="T72" fmla="*/ 1 w 99"/>
                <a:gd name="T73" fmla="*/ 1 h 104"/>
                <a:gd name="T74" fmla="*/ 0 w 99"/>
                <a:gd name="T75" fmla="*/ 1 h 10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9"/>
                <a:gd name="T115" fmla="*/ 0 h 104"/>
                <a:gd name="T116" fmla="*/ 99 w 99"/>
                <a:gd name="T117" fmla="*/ 104 h 10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9" h="104">
                  <a:moveTo>
                    <a:pt x="15" y="53"/>
                  </a:moveTo>
                  <a:lnTo>
                    <a:pt x="15" y="53"/>
                  </a:lnTo>
                  <a:lnTo>
                    <a:pt x="17" y="45"/>
                  </a:lnTo>
                  <a:lnTo>
                    <a:pt x="19" y="38"/>
                  </a:lnTo>
                  <a:lnTo>
                    <a:pt x="21" y="32"/>
                  </a:lnTo>
                  <a:lnTo>
                    <a:pt x="26" y="26"/>
                  </a:lnTo>
                  <a:lnTo>
                    <a:pt x="30" y="23"/>
                  </a:lnTo>
                  <a:lnTo>
                    <a:pt x="36" y="19"/>
                  </a:lnTo>
                  <a:lnTo>
                    <a:pt x="44" y="17"/>
                  </a:lnTo>
                  <a:lnTo>
                    <a:pt x="49" y="15"/>
                  </a:lnTo>
                  <a:lnTo>
                    <a:pt x="57" y="17"/>
                  </a:lnTo>
                  <a:lnTo>
                    <a:pt x="63" y="19"/>
                  </a:lnTo>
                  <a:lnTo>
                    <a:pt x="68" y="23"/>
                  </a:lnTo>
                  <a:lnTo>
                    <a:pt x="74" y="26"/>
                  </a:lnTo>
                  <a:lnTo>
                    <a:pt x="78" y="32"/>
                  </a:lnTo>
                  <a:lnTo>
                    <a:pt x="81" y="38"/>
                  </a:lnTo>
                  <a:lnTo>
                    <a:pt x="83" y="45"/>
                  </a:lnTo>
                  <a:lnTo>
                    <a:pt x="83" y="53"/>
                  </a:lnTo>
                  <a:lnTo>
                    <a:pt x="83" y="61"/>
                  </a:lnTo>
                  <a:lnTo>
                    <a:pt x="81" y="66"/>
                  </a:lnTo>
                  <a:lnTo>
                    <a:pt x="78" y="72"/>
                  </a:lnTo>
                  <a:lnTo>
                    <a:pt x="74" y="78"/>
                  </a:lnTo>
                  <a:lnTo>
                    <a:pt x="68" y="83"/>
                  </a:lnTo>
                  <a:lnTo>
                    <a:pt x="63" y="87"/>
                  </a:lnTo>
                  <a:lnTo>
                    <a:pt x="57" y="89"/>
                  </a:lnTo>
                  <a:lnTo>
                    <a:pt x="49" y="89"/>
                  </a:lnTo>
                  <a:lnTo>
                    <a:pt x="44" y="89"/>
                  </a:lnTo>
                  <a:lnTo>
                    <a:pt x="36" y="87"/>
                  </a:lnTo>
                  <a:lnTo>
                    <a:pt x="30" y="83"/>
                  </a:lnTo>
                  <a:lnTo>
                    <a:pt x="26" y="78"/>
                  </a:lnTo>
                  <a:lnTo>
                    <a:pt x="21" y="72"/>
                  </a:lnTo>
                  <a:lnTo>
                    <a:pt x="19" y="66"/>
                  </a:lnTo>
                  <a:lnTo>
                    <a:pt x="17" y="61"/>
                  </a:lnTo>
                  <a:lnTo>
                    <a:pt x="15" y="53"/>
                  </a:lnTo>
                  <a:close/>
                  <a:moveTo>
                    <a:pt x="0" y="53"/>
                  </a:moveTo>
                  <a:lnTo>
                    <a:pt x="0" y="53"/>
                  </a:lnTo>
                  <a:lnTo>
                    <a:pt x="2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5" y="89"/>
                  </a:lnTo>
                  <a:lnTo>
                    <a:pt x="23" y="95"/>
                  </a:lnTo>
                  <a:lnTo>
                    <a:pt x="30" y="100"/>
                  </a:lnTo>
                  <a:lnTo>
                    <a:pt x="40" y="102"/>
                  </a:lnTo>
                  <a:lnTo>
                    <a:pt x="49" y="104"/>
                  </a:lnTo>
                  <a:lnTo>
                    <a:pt x="59" y="102"/>
                  </a:lnTo>
                  <a:lnTo>
                    <a:pt x="68" y="100"/>
                  </a:lnTo>
                  <a:lnTo>
                    <a:pt x="78" y="95"/>
                  </a:lnTo>
                  <a:lnTo>
                    <a:pt x="83" y="89"/>
                  </a:lnTo>
                  <a:lnTo>
                    <a:pt x="91" y="81"/>
                  </a:lnTo>
                  <a:lnTo>
                    <a:pt x="95" y="72"/>
                  </a:lnTo>
                  <a:lnTo>
                    <a:pt x="97" y="62"/>
                  </a:lnTo>
                  <a:lnTo>
                    <a:pt x="99" y="53"/>
                  </a:lnTo>
                  <a:lnTo>
                    <a:pt x="97" y="42"/>
                  </a:lnTo>
                  <a:lnTo>
                    <a:pt x="95" y="32"/>
                  </a:lnTo>
                  <a:lnTo>
                    <a:pt x="91" y="23"/>
                  </a:lnTo>
                  <a:lnTo>
                    <a:pt x="83" y="15"/>
                  </a:lnTo>
                  <a:lnTo>
                    <a:pt x="78" y="9"/>
                  </a:lnTo>
                  <a:lnTo>
                    <a:pt x="68" y="4"/>
                  </a:lnTo>
                  <a:lnTo>
                    <a:pt x="59" y="2"/>
                  </a:lnTo>
                  <a:lnTo>
                    <a:pt x="49" y="0"/>
                  </a:lnTo>
                  <a:lnTo>
                    <a:pt x="40" y="2"/>
                  </a:lnTo>
                  <a:lnTo>
                    <a:pt x="30" y="4"/>
                  </a:lnTo>
                  <a:lnTo>
                    <a:pt x="23" y="9"/>
                  </a:lnTo>
                  <a:lnTo>
                    <a:pt x="15" y="15"/>
                  </a:lnTo>
                  <a:lnTo>
                    <a:pt x="9" y="23"/>
                  </a:lnTo>
                  <a:lnTo>
                    <a:pt x="4" y="32"/>
                  </a:lnTo>
                  <a:lnTo>
                    <a:pt x="2" y="42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>
                <a:alpha val="7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" name="Text Box 21"/>
          <p:cNvSpPr txBox="1">
            <a:spLocks noChangeArrowheads="1"/>
          </p:cNvSpPr>
          <p:nvPr/>
        </p:nvSpPr>
        <p:spPr bwMode="auto">
          <a:xfrm>
            <a:off x="4557150" y="1224819"/>
            <a:ext cx="2866687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sl-SI" sz="1400" b="1" dirty="0" smtClean="0">
                <a:solidFill>
                  <a:schemeClr val="accent1"/>
                </a:solidFill>
                <a:latin typeface="Verdana" charset="0"/>
              </a:rPr>
              <a:t>Lastni razvoj vmesnikov</a:t>
            </a:r>
            <a:endParaRPr lang="en-US" sz="1400" b="1" dirty="0">
              <a:solidFill>
                <a:schemeClr val="accent1"/>
              </a:solidFill>
              <a:latin typeface="Verdana" charset="0"/>
            </a:endParaRPr>
          </a:p>
        </p:txBody>
      </p:sp>
      <p:pic>
        <p:nvPicPr>
          <p:cNvPr id="214" name="Picture 24" descr="TOT_Newslett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6531" y="3650734"/>
            <a:ext cx="521494" cy="36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48" descr="j043158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9166" y="4004646"/>
            <a:ext cx="404812" cy="47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" name="Text Box 21"/>
          <p:cNvSpPr txBox="1">
            <a:spLocks noChangeArrowheads="1"/>
          </p:cNvSpPr>
          <p:nvPr/>
        </p:nvSpPr>
        <p:spPr bwMode="auto">
          <a:xfrm>
            <a:off x="4160864" y="4057626"/>
            <a:ext cx="17002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sl-SI" sz="1400" b="1" dirty="0" smtClean="0">
                <a:solidFill>
                  <a:srgbClr val="3366FF"/>
                </a:solidFill>
                <a:latin typeface="Arial"/>
                <a:cs typeface="Arial"/>
              </a:rPr>
              <a:t>Poročanje, alarmiranje preko</a:t>
            </a:r>
            <a:r>
              <a:rPr lang="en-US" sz="1400" b="1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rgbClr val="3366FF"/>
                </a:solidFill>
                <a:latin typeface="Arial"/>
                <a:cs typeface="Arial"/>
              </a:rPr>
              <a:t>OnCommand</a:t>
            </a:r>
            <a:r>
              <a:rPr lang="en-US" sz="1400" b="1" baseline="30000" dirty="0" smtClean="0">
                <a:solidFill>
                  <a:srgbClr val="3366FF"/>
                </a:solidFill>
                <a:latin typeface="Arial"/>
                <a:cs typeface="Arial"/>
              </a:rPr>
              <a:t>®</a:t>
            </a:r>
            <a:r>
              <a:rPr lang="en-US" sz="1400" b="1" dirty="0" smtClean="0">
                <a:solidFill>
                  <a:srgbClr val="3366FF"/>
                </a:solidFill>
                <a:latin typeface="Arial"/>
                <a:cs typeface="Arial"/>
              </a:rPr>
              <a:t> Unified Manager</a:t>
            </a:r>
          </a:p>
        </p:txBody>
      </p:sp>
      <p:cxnSp>
        <p:nvCxnSpPr>
          <p:cNvPr id="217" name="Straight Arrow Connector 101"/>
          <p:cNvCxnSpPr>
            <a:cxnSpLocks noChangeShapeType="1"/>
          </p:cNvCxnSpPr>
          <p:nvPr/>
        </p:nvCxnSpPr>
        <p:spPr bwMode="auto">
          <a:xfrm flipV="1">
            <a:off x="4116485" y="3961352"/>
            <a:ext cx="1503017" cy="26226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218" name="Picture 98" descr="flatscreen_monitor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5715" y="3563155"/>
            <a:ext cx="96202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" name="Text Box 21"/>
          <p:cNvSpPr txBox="1">
            <a:spLocks noChangeArrowheads="1"/>
          </p:cNvSpPr>
          <p:nvPr/>
        </p:nvSpPr>
        <p:spPr bwMode="auto">
          <a:xfrm>
            <a:off x="271803" y="1231087"/>
            <a:ext cx="3081678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sl-SI" sz="1400" b="1" dirty="0" smtClean="0">
                <a:solidFill>
                  <a:schemeClr val="accent1"/>
                </a:solidFill>
                <a:latin typeface="Verdana" charset="0"/>
              </a:rPr>
              <a:t>NetApp razvoj vmesnikov</a:t>
            </a:r>
            <a:endParaRPr lang="en-US" sz="1400" b="1" dirty="0">
              <a:solidFill>
                <a:schemeClr val="accent1"/>
              </a:solidFill>
              <a:latin typeface="Verdana" charset="0"/>
            </a:endParaRPr>
          </a:p>
        </p:txBody>
      </p:sp>
      <p:sp>
        <p:nvSpPr>
          <p:cNvPr id="221" name="Up-Down Arrow 220"/>
          <p:cNvSpPr/>
          <p:nvPr/>
        </p:nvSpPr>
        <p:spPr bwMode="auto">
          <a:xfrm>
            <a:off x="3288283" y="4459107"/>
            <a:ext cx="565485" cy="763832"/>
          </a:xfrm>
          <a:prstGeom prst="up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ONTAP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2586673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Primer: Snapcreator v OVM okolju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177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Dodatne informacije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554163"/>
            <a:ext cx="8504238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sl-SI" altLang="sl-SI" dirty="0" smtClean="0">
              <a:latin typeface="+mj-lt"/>
            </a:endParaRPr>
          </a:p>
          <a:p>
            <a:pPr marL="285750" indent="-285750">
              <a:lnSpc>
                <a:spcPct val="150000"/>
              </a:lnSpc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Viri:</a:t>
            </a:r>
          </a:p>
          <a:p>
            <a:pPr marL="1028700" lvl="1">
              <a:lnSpc>
                <a:spcPct val="150000"/>
              </a:lnSpc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dirty="0">
                <a:latin typeface="+mj-lt"/>
                <a:hlinkClick r:id="rId4"/>
              </a:rPr>
              <a:t>https://</a:t>
            </a:r>
            <a:r>
              <a:rPr lang="sl-SI" altLang="sl-SI" dirty="0" smtClean="0">
                <a:latin typeface="+mj-lt"/>
                <a:hlinkClick r:id="rId4"/>
              </a:rPr>
              <a:t>www.eigenmagic.com/NetAppZAPI</a:t>
            </a:r>
            <a:endParaRPr lang="sl-SI" altLang="sl-SI" dirty="0" smtClean="0">
              <a:latin typeface="+mj-lt"/>
            </a:endParaRPr>
          </a:p>
          <a:p>
            <a:pPr marL="1028700" lvl="1">
              <a:lnSpc>
                <a:spcPct val="150000"/>
              </a:lnSpc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dirty="0">
                <a:latin typeface="+mj-lt"/>
                <a:hlinkClick r:id="rId5"/>
              </a:rPr>
              <a:t>http://</a:t>
            </a:r>
            <a:r>
              <a:rPr lang="sl-SI" altLang="sl-SI" dirty="0" smtClean="0">
                <a:latin typeface="+mj-lt"/>
                <a:hlinkClick r:id="rId5"/>
              </a:rPr>
              <a:t>community.netapp.com/t5/Backup-and-Restore-Articles-and-Resources/What-is-Snap-Creator/ta-p/85555</a:t>
            </a:r>
            <a:endParaRPr lang="sl-SI" altLang="sl-SI" dirty="0" smtClean="0">
              <a:latin typeface="+mj-lt"/>
            </a:endParaRPr>
          </a:p>
          <a:p>
            <a:pPr marL="1028700" lvl="1">
              <a:lnSpc>
                <a:spcPct val="150000"/>
              </a:lnSpc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sl-SI" altLang="sl-SI" dirty="0">
                <a:latin typeface="+mj-lt"/>
                <a:hlinkClick r:id="rId6"/>
              </a:rPr>
              <a:t>https://</a:t>
            </a:r>
            <a:r>
              <a:rPr lang="sl-SI" altLang="sl-SI" dirty="0" smtClean="0">
                <a:latin typeface="+mj-lt"/>
                <a:hlinkClick r:id="rId6"/>
              </a:rPr>
              <a:t>www.youtube.com/user/SnapCreatorTV</a:t>
            </a:r>
            <a:endParaRPr lang="sl-SI" altLang="sl-SI" dirty="0" smtClean="0">
              <a:latin typeface="+mj-lt"/>
            </a:endParaRPr>
          </a:p>
          <a:p>
            <a:pPr marL="1028700" lvl="1">
              <a:lnSpc>
                <a:spcPct val="150000"/>
              </a:lnSpc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endParaRPr lang="sl-SI" altLang="sl-SI" dirty="0" smtClean="0">
              <a:latin typeface="+mj-lt"/>
            </a:endParaRPr>
          </a:p>
          <a:p>
            <a:pPr marL="1028700" lvl="1">
              <a:lnSpc>
                <a:spcPct val="150000"/>
              </a:lnSpc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endParaRPr lang="sl-SI" altLang="sl-S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7297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8263</TotalTime>
  <Words>197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Calibri</vt:lpstr>
      <vt:lpstr>Times New Roman</vt:lpstr>
      <vt:lpstr>Verdana</vt:lpstr>
      <vt:lpstr>Wingdings 2</vt:lpstr>
      <vt:lpstr>1_Office Theme</vt:lpstr>
      <vt:lpstr>PowerPoint Presentation</vt:lpstr>
      <vt:lpstr>Agenda</vt:lpstr>
      <vt:lpstr>Top 10 IT prioritet v letu 2014</vt:lpstr>
      <vt:lpstr>NetApp Snapshot (kdo razliži za nagrado)</vt:lpstr>
      <vt:lpstr>Zagotavljanje konsistenčnosti podatkov</vt:lpstr>
      <vt:lpstr>NetApp Snapcreator</vt:lpstr>
      <vt:lpstr>Snapcreator okolje</vt:lpstr>
      <vt:lpstr>Primer: Snapcreator v OVM okolju</vt:lpstr>
      <vt:lpstr>Dodatne informacije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Piksl</dc:creator>
  <cp:lastModifiedBy>Matej Moškon</cp:lastModifiedBy>
  <cp:revision>152</cp:revision>
  <cp:lastPrinted>2013-10-13T11:44:25Z</cp:lastPrinted>
  <dcterms:created xsi:type="dcterms:W3CDTF">1601-01-01T00:00:00Z</dcterms:created>
  <dcterms:modified xsi:type="dcterms:W3CDTF">2015-02-19T09:36:07Z</dcterms:modified>
</cp:coreProperties>
</file>